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4" r:id="rId2"/>
  </p:sldMasterIdLst>
  <p:notesMasterIdLst>
    <p:notesMasterId r:id="rId10"/>
  </p:notesMasterIdLst>
  <p:sldIdLst>
    <p:sldId id="300" r:id="rId3"/>
    <p:sldId id="1327" r:id="rId4"/>
    <p:sldId id="1271" r:id="rId5"/>
    <p:sldId id="1325" r:id="rId6"/>
    <p:sldId id="1287" r:id="rId7"/>
    <p:sldId id="1326" r:id="rId8"/>
    <p:sldId id="307" r:id="rId9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1176" userDrawn="1">
          <p15:clr>
            <a:srgbClr val="A4A3A4"/>
          </p15:clr>
        </p15:guide>
        <p15:guide id="3" pos="523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orient="horz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A85"/>
    <a:srgbClr val="33B2B6"/>
    <a:srgbClr val="43F4F9"/>
    <a:srgbClr val="ED8798"/>
    <a:srgbClr val="CA737C"/>
    <a:srgbClr val="FFF55C"/>
    <a:srgbClr val="EFEAE2"/>
    <a:srgbClr val="DAD0C5"/>
    <a:srgbClr val="EFEDAD"/>
    <a:srgbClr val="CCA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96C7D-8FD4-4A8B-A1AB-CA1C010D16E3}" v="115" dt="2023-02-15T21:39:46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9"/>
    <p:restoredTop sz="84722" autoAdjust="0"/>
  </p:normalViewPr>
  <p:slideViewPr>
    <p:cSldViewPr snapToGrid="0" snapToObjects="1" showGuides="1">
      <p:cViewPr varScale="1">
        <p:scale>
          <a:sx n="69" d="100"/>
          <a:sy n="69" d="100"/>
        </p:scale>
        <p:origin x="2112" y="60"/>
      </p:cViewPr>
      <p:guideLst>
        <p:guide orient="horz" pos="576"/>
        <p:guide pos="1176"/>
        <p:guide pos="5232"/>
        <p:guide pos="288"/>
        <p:guide orient="horz" pos="4200"/>
        <p:guide orient="horz" pos="9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udek" userId="bf54cc59563f4e12" providerId="LiveId" clId="{4BA96C7D-8FD4-4A8B-A1AB-CA1C010D16E3}"/>
    <pc:docChg chg="undo custSel addSld delSld modSld sldOrd delMainMaster modMainMaster">
      <pc:chgData name="Lauren Dudek" userId="bf54cc59563f4e12" providerId="LiveId" clId="{4BA96C7D-8FD4-4A8B-A1AB-CA1C010D16E3}" dt="2023-02-15T21:43:49.328" v="990" actId="14100"/>
      <pc:docMkLst>
        <pc:docMk/>
      </pc:docMkLst>
      <pc:sldChg chg="del">
        <pc:chgData name="Lauren Dudek" userId="bf54cc59563f4e12" providerId="LiveId" clId="{4BA96C7D-8FD4-4A8B-A1AB-CA1C010D16E3}" dt="2023-02-15T18:49:18.747" v="186" actId="47"/>
        <pc:sldMkLst>
          <pc:docMk/>
          <pc:sldMk cId="2860887014" sldId="277"/>
        </pc:sldMkLst>
      </pc:sldChg>
      <pc:sldChg chg="del">
        <pc:chgData name="Lauren Dudek" userId="bf54cc59563f4e12" providerId="LiveId" clId="{4BA96C7D-8FD4-4A8B-A1AB-CA1C010D16E3}" dt="2023-02-15T20:25:22.034" v="392" actId="47"/>
        <pc:sldMkLst>
          <pc:docMk/>
          <pc:sldMk cId="3835086533" sldId="282"/>
        </pc:sldMkLst>
      </pc:sldChg>
      <pc:sldChg chg="del">
        <pc:chgData name="Lauren Dudek" userId="bf54cc59563f4e12" providerId="LiveId" clId="{4BA96C7D-8FD4-4A8B-A1AB-CA1C010D16E3}" dt="2023-02-15T21:29:50.078" v="743" actId="47"/>
        <pc:sldMkLst>
          <pc:docMk/>
          <pc:sldMk cId="1366956969" sldId="283"/>
        </pc:sldMkLst>
      </pc:sldChg>
      <pc:sldChg chg="del">
        <pc:chgData name="Lauren Dudek" userId="bf54cc59563f4e12" providerId="LiveId" clId="{4BA96C7D-8FD4-4A8B-A1AB-CA1C010D16E3}" dt="2023-02-15T18:49:36.392" v="188" actId="47"/>
        <pc:sldMkLst>
          <pc:docMk/>
          <pc:sldMk cId="2572277505" sldId="284"/>
        </pc:sldMkLst>
      </pc:sldChg>
      <pc:sldChg chg="del">
        <pc:chgData name="Lauren Dudek" userId="bf54cc59563f4e12" providerId="LiveId" clId="{4BA96C7D-8FD4-4A8B-A1AB-CA1C010D16E3}" dt="2023-02-15T18:49:18.747" v="186" actId="47"/>
        <pc:sldMkLst>
          <pc:docMk/>
          <pc:sldMk cId="1240037230" sldId="293"/>
        </pc:sldMkLst>
      </pc:sldChg>
      <pc:sldChg chg="del">
        <pc:chgData name="Lauren Dudek" userId="bf54cc59563f4e12" providerId="LiveId" clId="{4BA96C7D-8FD4-4A8B-A1AB-CA1C010D16E3}" dt="2023-02-15T18:49:18.747" v="186" actId="47"/>
        <pc:sldMkLst>
          <pc:docMk/>
          <pc:sldMk cId="2493384495" sldId="295"/>
        </pc:sldMkLst>
      </pc:sldChg>
      <pc:sldChg chg="addSp delSp modSp mod modClrScheme chgLayout">
        <pc:chgData name="Lauren Dudek" userId="bf54cc59563f4e12" providerId="LiveId" clId="{4BA96C7D-8FD4-4A8B-A1AB-CA1C010D16E3}" dt="2023-02-15T18:48:59.749" v="185" actId="20577"/>
        <pc:sldMkLst>
          <pc:docMk/>
          <pc:sldMk cId="4290521373" sldId="300"/>
        </pc:sldMkLst>
        <pc:spChg chg="add del mod ord">
          <ac:chgData name="Lauren Dudek" userId="bf54cc59563f4e12" providerId="LiveId" clId="{4BA96C7D-8FD4-4A8B-A1AB-CA1C010D16E3}" dt="2023-02-15T18:47:06.733" v="121" actId="478"/>
          <ac:spMkLst>
            <pc:docMk/>
            <pc:sldMk cId="4290521373" sldId="300"/>
            <ac:spMk id="2" creationId="{71D3FA18-A6D2-255B-93FB-286147B56027}"/>
          </ac:spMkLst>
        </pc:spChg>
        <pc:spChg chg="mod">
          <ac:chgData name="Lauren Dudek" userId="bf54cc59563f4e12" providerId="LiveId" clId="{4BA96C7D-8FD4-4A8B-A1AB-CA1C010D16E3}" dt="2023-02-15T18:48:59.749" v="185" actId="20577"/>
          <ac:spMkLst>
            <pc:docMk/>
            <pc:sldMk cId="4290521373" sldId="300"/>
            <ac:spMk id="4" creationId="{A0A026D9-C430-704E-AF7A-416DA2B79B88}"/>
          </ac:spMkLst>
        </pc:spChg>
      </pc:sldChg>
      <pc:sldChg chg="addSp delSp modSp mod">
        <pc:chgData name="Lauren Dudek" userId="bf54cc59563f4e12" providerId="LiveId" clId="{4BA96C7D-8FD4-4A8B-A1AB-CA1C010D16E3}" dt="2023-02-15T21:43:31.691" v="989" actId="20577"/>
        <pc:sldMkLst>
          <pc:docMk/>
          <pc:sldMk cId="3258653218" sldId="307"/>
        </pc:sldMkLst>
        <pc:spChg chg="del">
          <ac:chgData name="Lauren Dudek" userId="bf54cc59563f4e12" providerId="LiveId" clId="{4BA96C7D-8FD4-4A8B-A1AB-CA1C010D16E3}" dt="2023-02-15T21:30:30.902" v="768" actId="478"/>
          <ac:spMkLst>
            <pc:docMk/>
            <pc:sldMk cId="3258653218" sldId="307"/>
            <ac:spMk id="2" creationId="{A6134A9F-F59F-A543-BF89-3E33BDCF2304}"/>
          </ac:spMkLst>
        </pc:spChg>
        <pc:spChg chg="add del mod">
          <ac:chgData name="Lauren Dudek" userId="bf54cc59563f4e12" providerId="LiveId" clId="{4BA96C7D-8FD4-4A8B-A1AB-CA1C010D16E3}" dt="2023-02-15T21:30:33.154" v="769" actId="478"/>
          <ac:spMkLst>
            <pc:docMk/>
            <pc:sldMk cId="3258653218" sldId="307"/>
            <ac:spMk id="5" creationId="{41734D49-8575-8343-F3D5-B8B55EFC88AD}"/>
          </ac:spMkLst>
        </pc:spChg>
        <pc:spChg chg="add mod">
          <ac:chgData name="Lauren Dudek" userId="bf54cc59563f4e12" providerId="LiveId" clId="{4BA96C7D-8FD4-4A8B-A1AB-CA1C010D16E3}" dt="2023-02-15T21:43:28.077" v="988" actId="20577"/>
          <ac:spMkLst>
            <pc:docMk/>
            <pc:sldMk cId="3258653218" sldId="307"/>
            <ac:spMk id="6" creationId="{0BD3F3BD-4AF4-04B2-96FF-8F7B9ECB2AD0}"/>
          </ac:spMkLst>
        </pc:spChg>
        <pc:spChg chg="mod">
          <ac:chgData name="Lauren Dudek" userId="bf54cc59563f4e12" providerId="LiveId" clId="{4BA96C7D-8FD4-4A8B-A1AB-CA1C010D16E3}" dt="2023-02-15T21:43:19.845" v="986" actId="114"/>
          <ac:spMkLst>
            <pc:docMk/>
            <pc:sldMk cId="3258653218" sldId="307"/>
            <ac:spMk id="7" creationId="{B9EB8BC7-55B9-EC45-B91F-6DF5FAD8DB0B}"/>
          </ac:spMkLst>
        </pc:spChg>
        <pc:spChg chg="add mod">
          <ac:chgData name="Lauren Dudek" userId="bf54cc59563f4e12" providerId="LiveId" clId="{4BA96C7D-8FD4-4A8B-A1AB-CA1C010D16E3}" dt="2023-02-15T21:43:31.691" v="989" actId="20577"/>
          <ac:spMkLst>
            <pc:docMk/>
            <pc:sldMk cId="3258653218" sldId="307"/>
            <ac:spMk id="8" creationId="{96E3E3E3-46B5-5671-D9B4-C07E440AAA83}"/>
          </ac:spMkLst>
        </pc:spChg>
        <pc:spChg chg="mod">
          <ac:chgData name="Lauren Dudek" userId="bf54cc59563f4e12" providerId="LiveId" clId="{4BA96C7D-8FD4-4A8B-A1AB-CA1C010D16E3}" dt="2023-02-15T21:37:59.878" v="927" actId="14100"/>
          <ac:spMkLst>
            <pc:docMk/>
            <pc:sldMk cId="3258653218" sldId="307"/>
            <ac:spMk id="11" creationId="{3F992823-1246-3D40-AFD5-0B051F466E75}"/>
          </ac:spMkLst>
        </pc:spChg>
        <pc:spChg chg="mod">
          <ac:chgData name="Lauren Dudek" userId="bf54cc59563f4e12" providerId="LiveId" clId="{4BA96C7D-8FD4-4A8B-A1AB-CA1C010D16E3}" dt="2023-02-15T21:37:59.878" v="927" actId="14100"/>
          <ac:spMkLst>
            <pc:docMk/>
            <pc:sldMk cId="3258653218" sldId="307"/>
            <ac:spMk id="12" creationId="{C7951545-98FF-2D4A-B044-0AE7B71BE53C}"/>
          </ac:spMkLst>
        </pc:spChg>
        <pc:spChg chg="mod">
          <ac:chgData name="Lauren Dudek" userId="bf54cc59563f4e12" providerId="LiveId" clId="{4BA96C7D-8FD4-4A8B-A1AB-CA1C010D16E3}" dt="2023-02-15T21:37:59.476" v="926" actId="1076"/>
          <ac:spMkLst>
            <pc:docMk/>
            <pc:sldMk cId="3258653218" sldId="307"/>
            <ac:spMk id="16" creationId="{15941ACB-9A4B-8746-9160-572008E8991E}"/>
          </ac:spMkLst>
        </pc:spChg>
        <pc:spChg chg="mod">
          <ac:chgData name="Lauren Dudek" userId="bf54cc59563f4e12" providerId="LiveId" clId="{4BA96C7D-8FD4-4A8B-A1AB-CA1C010D16E3}" dt="2023-02-15T21:37:59.476" v="926" actId="1076"/>
          <ac:spMkLst>
            <pc:docMk/>
            <pc:sldMk cId="3258653218" sldId="307"/>
            <ac:spMk id="20" creationId="{83FCB217-A62C-D54E-AA08-DDD4FB6D041E}"/>
          </ac:spMkLst>
        </pc:spChg>
        <pc:spChg chg="mod">
          <ac:chgData name="Lauren Dudek" userId="bf54cc59563f4e12" providerId="LiveId" clId="{4BA96C7D-8FD4-4A8B-A1AB-CA1C010D16E3}" dt="2023-02-15T21:37:59.878" v="927" actId="14100"/>
          <ac:spMkLst>
            <pc:docMk/>
            <pc:sldMk cId="3258653218" sldId="307"/>
            <ac:spMk id="26" creationId="{7F9DB53D-BEA8-4748-A382-CECE37709C55}"/>
          </ac:spMkLst>
        </pc:spChg>
        <pc:spChg chg="mod">
          <ac:chgData name="Lauren Dudek" userId="bf54cc59563f4e12" providerId="LiveId" clId="{4BA96C7D-8FD4-4A8B-A1AB-CA1C010D16E3}" dt="2023-02-15T21:37:59.878" v="927" actId="14100"/>
          <ac:spMkLst>
            <pc:docMk/>
            <pc:sldMk cId="3258653218" sldId="307"/>
            <ac:spMk id="27" creationId="{813170CF-E198-1E42-925E-CC96BE5FAE49}"/>
          </ac:spMkLst>
        </pc:spChg>
        <pc:grpChg chg="mod">
          <ac:chgData name="Lauren Dudek" userId="bf54cc59563f4e12" providerId="LiveId" clId="{4BA96C7D-8FD4-4A8B-A1AB-CA1C010D16E3}" dt="2023-02-15T21:37:59.878" v="927" actId="14100"/>
          <ac:grpSpMkLst>
            <pc:docMk/>
            <pc:sldMk cId="3258653218" sldId="307"/>
            <ac:grpSpMk id="10" creationId="{D3933698-1C8B-9E48-8D0B-AE812B688F9F}"/>
          </ac:grpSpMkLst>
        </pc:grpChg>
        <pc:picChg chg="add mod modCrop">
          <ac:chgData name="Lauren Dudek" userId="bf54cc59563f4e12" providerId="LiveId" clId="{4BA96C7D-8FD4-4A8B-A1AB-CA1C010D16E3}" dt="2023-02-15T21:40:16.747" v="949" actId="1076"/>
          <ac:picMkLst>
            <pc:docMk/>
            <pc:sldMk cId="3258653218" sldId="307"/>
            <ac:picMk id="14" creationId="{BC751C17-B382-D3C4-5DEB-B8D7F5426FA7}"/>
          </ac:picMkLst>
        </pc:picChg>
      </pc:sldChg>
      <pc:sldChg chg="del">
        <pc:chgData name="Lauren Dudek" userId="bf54cc59563f4e12" providerId="LiveId" clId="{4BA96C7D-8FD4-4A8B-A1AB-CA1C010D16E3}" dt="2023-02-15T21:29:51.766" v="744" actId="47"/>
        <pc:sldMkLst>
          <pc:docMk/>
          <pc:sldMk cId="2244442266" sldId="308"/>
        </pc:sldMkLst>
      </pc:sldChg>
      <pc:sldChg chg="del">
        <pc:chgData name="Lauren Dudek" userId="bf54cc59563f4e12" providerId="LiveId" clId="{4BA96C7D-8FD4-4A8B-A1AB-CA1C010D16E3}" dt="2023-02-15T18:49:18.747" v="186" actId="47"/>
        <pc:sldMkLst>
          <pc:docMk/>
          <pc:sldMk cId="3868830888" sldId="331"/>
        </pc:sldMkLst>
      </pc:sldChg>
      <pc:sldChg chg="modSp del mod modAnim">
        <pc:chgData name="Lauren Dudek" userId="bf54cc59563f4e12" providerId="LiveId" clId="{4BA96C7D-8FD4-4A8B-A1AB-CA1C010D16E3}" dt="2023-02-15T21:29:39.412" v="742" actId="47"/>
        <pc:sldMkLst>
          <pc:docMk/>
          <pc:sldMk cId="0" sldId="1207"/>
        </pc:sldMkLst>
        <pc:spChg chg="mod">
          <ac:chgData name="Lauren Dudek" userId="bf54cc59563f4e12" providerId="LiveId" clId="{4BA96C7D-8FD4-4A8B-A1AB-CA1C010D16E3}" dt="2023-02-15T20:38:29.945" v="654" actId="1076"/>
          <ac:spMkLst>
            <pc:docMk/>
            <pc:sldMk cId="0" sldId="1207"/>
            <ac:spMk id="3" creationId="{16749A1B-2F00-C7E0-18C6-0A7888A2595A}"/>
          </ac:spMkLst>
        </pc:spChg>
        <pc:picChg chg="mod">
          <ac:chgData name="Lauren Dudek" userId="bf54cc59563f4e12" providerId="LiveId" clId="{4BA96C7D-8FD4-4A8B-A1AB-CA1C010D16E3}" dt="2023-02-15T20:38:32.257" v="655" actId="1076"/>
          <ac:picMkLst>
            <pc:docMk/>
            <pc:sldMk cId="0" sldId="1207"/>
            <ac:picMk id="70660" creationId="{2889A5FE-99FD-D61D-4458-5BB77D4DF8DA}"/>
          </ac:picMkLst>
        </pc:picChg>
      </pc:sldChg>
      <pc:sldChg chg="addSp delSp modSp mod ord modClrScheme chgLayout">
        <pc:chgData name="Lauren Dudek" userId="bf54cc59563f4e12" providerId="LiveId" clId="{4BA96C7D-8FD4-4A8B-A1AB-CA1C010D16E3}" dt="2023-02-15T20:25:50.238" v="395" actId="207"/>
        <pc:sldMkLst>
          <pc:docMk/>
          <pc:sldMk cId="0" sldId="1271"/>
        </pc:sldMkLst>
        <pc:spChg chg="add del mod ord">
          <ac:chgData name="Lauren Dudek" userId="bf54cc59563f4e12" providerId="LiveId" clId="{4BA96C7D-8FD4-4A8B-A1AB-CA1C010D16E3}" dt="2023-02-15T20:05:53.367" v="272" actId="478"/>
          <ac:spMkLst>
            <pc:docMk/>
            <pc:sldMk cId="0" sldId="1271"/>
            <ac:spMk id="2" creationId="{A7B2ECBD-1F80-3CED-D989-39C5406A9686}"/>
          </ac:spMkLst>
        </pc:spChg>
        <pc:spChg chg="add del mod ord">
          <ac:chgData name="Lauren Dudek" userId="bf54cc59563f4e12" providerId="LiveId" clId="{4BA96C7D-8FD4-4A8B-A1AB-CA1C010D16E3}" dt="2023-02-15T20:06:12.817" v="305" actId="478"/>
          <ac:spMkLst>
            <pc:docMk/>
            <pc:sldMk cId="0" sldId="1271"/>
            <ac:spMk id="4" creationId="{899F326B-3F3D-9B03-D16D-7E3F75F2843D}"/>
          </ac:spMkLst>
        </pc:spChg>
        <pc:spChg chg="add mod">
          <ac:chgData name="Lauren Dudek" userId="bf54cc59563f4e12" providerId="LiveId" clId="{4BA96C7D-8FD4-4A8B-A1AB-CA1C010D16E3}" dt="2023-02-15T20:25:28.529" v="393" actId="207"/>
          <ac:spMkLst>
            <pc:docMk/>
            <pc:sldMk cId="0" sldId="1271"/>
            <ac:spMk id="5" creationId="{E3867F2B-789F-0C4B-D3B9-0E9D2459AB07}"/>
          </ac:spMkLst>
        </pc:spChg>
        <pc:spChg chg="add mod">
          <ac:chgData name="Lauren Dudek" userId="bf54cc59563f4e12" providerId="LiveId" clId="{4BA96C7D-8FD4-4A8B-A1AB-CA1C010D16E3}" dt="2023-02-15T20:25:50.238" v="395" actId="207"/>
          <ac:spMkLst>
            <pc:docMk/>
            <pc:sldMk cId="0" sldId="1271"/>
            <ac:spMk id="6" creationId="{50EBFEBB-52C5-8B9D-08F1-CC31FCA38AA5}"/>
          </ac:spMkLst>
        </pc:spChg>
        <pc:spChg chg="add mod">
          <ac:chgData name="Lauren Dudek" userId="bf54cc59563f4e12" providerId="LiveId" clId="{4BA96C7D-8FD4-4A8B-A1AB-CA1C010D16E3}" dt="2023-02-15T20:11:11.433" v="364" actId="1076"/>
          <ac:spMkLst>
            <pc:docMk/>
            <pc:sldMk cId="0" sldId="1271"/>
            <ac:spMk id="7" creationId="{A0728DE5-F4F6-6EB2-4EB9-0C5DC1504C94}"/>
          </ac:spMkLst>
        </pc:spChg>
        <pc:spChg chg="add mod ord">
          <ac:chgData name="Lauren Dudek" userId="bf54cc59563f4e12" providerId="LiveId" clId="{4BA96C7D-8FD4-4A8B-A1AB-CA1C010D16E3}" dt="2023-02-15T20:11:06.813" v="363" actId="1076"/>
          <ac:spMkLst>
            <pc:docMk/>
            <pc:sldMk cId="0" sldId="1271"/>
            <ac:spMk id="9" creationId="{268AAE70-DFA9-8268-2670-858455909EE3}"/>
          </ac:spMkLst>
        </pc:spChg>
        <pc:spChg chg="add mod">
          <ac:chgData name="Lauren Dudek" userId="bf54cc59563f4e12" providerId="LiveId" clId="{4BA96C7D-8FD4-4A8B-A1AB-CA1C010D16E3}" dt="2023-02-15T20:12:57.730" v="379" actId="1076"/>
          <ac:spMkLst>
            <pc:docMk/>
            <pc:sldMk cId="0" sldId="1271"/>
            <ac:spMk id="10" creationId="{B40A5143-B74B-1039-E667-803E0C5C68DB}"/>
          </ac:spMkLst>
        </pc:spChg>
        <pc:spChg chg="del">
          <ac:chgData name="Lauren Dudek" userId="bf54cc59563f4e12" providerId="LiveId" clId="{4BA96C7D-8FD4-4A8B-A1AB-CA1C010D16E3}" dt="2023-02-15T20:05:57.049" v="273" actId="478"/>
          <ac:spMkLst>
            <pc:docMk/>
            <pc:sldMk cId="0" sldId="1271"/>
            <ac:spMk id="12" creationId="{951E9A09-1795-2BD7-67BA-1738C61A3392}"/>
          </ac:spMkLst>
        </pc:spChg>
        <pc:spChg chg="del mod">
          <ac:chgData name="Lauren Dudek" userId="bf54cc59563f4e12" providerId="LiveId" clId="{4BA96C7D-8FD4-4A8B-A1AB-CA1C010D16E3}" dt="2023-02-15T20:07:13.408" v="316" actId="478"/>
          <ac:spMkLst>
            <pc:docMk/>
            <pc:sldMk cId="0" sldId="1271"/>
            <ac:spMk id="68610" creationId="{E5FE3DA5-41D6-5577-C199-9CE203232F3F}"/>
          </ac:spMkLst>
        </pc:spChg>
        <pc:picChg chg="mod ord modCrop">
          <ac:chgData name="Lauren Dudek" userId="bf54cc59563f4e12" providerId="LiveId" clId="{4BA96C7D-8FD4-4A8B-A1AB-CA1C010D16E3}" dt="2023-02-15T20:12:52.440" v="377" actId="14100"/>
          <ac:picMkLst>
            <pc:docMk/>
            <pc:sldMk cId="0" sldId="1271"/>
            <ac:picMk id="3" creationId="{860FA090-66CE-2540-BCF4-B2DAD4742E35}"/>
          </ac:picMkLst>
        </pc:picChg>
        <pc:picChg chg="add mod modCrop">
          <ac:chgData name="Lauren Dudek" userId="bf54cc59563f4e12" providerId="LiveId" clId="{4BA96C7D-8FD4-4A8B-A1AB-CA1C010D16E3}" dt="2023-02-15T20:12:54.718" v="378" actId="1076"/>
          <ac:picMkLst>
            <pc:docMk/>
            <pc:sldMk cId="0" sldId="1271"/>
            <ac:picMk id="8" creationId="{D0B6F7B1-8EA2-BD84-096D-F183ACEBDB7D}"/>
          </ac:picMkLst>
        </pc:picChg>
      </pc:sldChg>
      <pc:sldChg chg="addSp delSp modSp mod">
        <pc:chgData name="Lauren Dudek" userId="bf54cc59563f4e12" providerId="LiveId" clId="{4BA96C7D-8FD4-4A8B-A1AB-CA1C010D16E3}" dt="2023-02-15T21:17:29.142" v="670" actId="14100"/>
        <pc:sldMkLst>
          <pc:docMk/>
          <pc:sldMk cId="0" sldId="1287"/>
        </pc:sldMkLst>
        <pc:spChg chg="add mod">
          <ac:chgData name="Lauren Dudek" userId="bf54cc59563f4e12" providerId="LiveId" clId="{4BA96C7D-8FD4-4A8B-A1AB-CA1C010D16E3}" dt="2023-02-15T20:02:01.463" v="213" actId="20577"/>
          <ac:spMkLst>
            <pc:docMk/>
            <pc:sldMk cId="0" sldId="1287"/>
            <ac:spMk id="2" creationId="{FA0A4A4F-28F4-C003-6092-3F234AD346D1}"/>
          </ac:spMkLst>
        </pc:spChg>
        <pc:spChg chg="add del mod">
          <ac:chgData name="Lauren Dudek" userId="bf54cc59563f4e12" providerId="LiveId" clId="{4BA96C7D-8FD4-4A8B-A1AB-CA1C010D16E3}" dt="2023-02-15T20:02:08.305" v="215" actId="478"/>
          <ac:spMkLst>
            <pc:docMk/>
            <pc:sldMk cId="0" sldId="1287"/>
            <ac:spMk id="4" creationId="{AE358C7F-842D-C800-DE97-3AA0ECAAC654}"/>
          </ac:spMkLst>
        </pc:spChg>
        <pc:spChg chg="add del mod">
          <ac:chgData name="Lauren Dudek" userId="bf54cc59563f4e12" providerId="LiveId" clId="{4BA96C7D-8FD4-4A8B-A1AB-CA1C010D16E3}" dt="2023-02-15T20:03:36.871" v="242" actId="478"/>
          <ac:spMkLst>
            <pc:docMk/>
            <pc:sldMk cId="0" sldId="1287"/>
            <ac:spMk id="6" creationId="{B25B7FF3-DEA6-9E67-09A2-85E05701FDA7}"/>
          </ac:spMkLst>
        </pc:spChg>
        <pc:spChg chg="mod">
          <ac:chgData name="Lauren Dudek" userId="bf54cc59563f4e12" providerId="LiveId" clId="{4BA96C7D-8FD4-4A8B-A1AB-CA1C010D16E3}" dt="2023-02-15T20:05:21.960" v="268" actId="1076"/>
          <ac:spMkLst>
            <pc:docMk/>
            <pc:sldMk cId="0" sldId="1287"/>
            <ac:spMk id="7" creationId="{98B3F529-AC68-5DB1-536A-EC8356E08273}"/>
          </ac:spMkLst>
        </pc:spChg>
        <pc:spChg chg="mod">
          <ac:chgData name="Lauren Dudek" userId="bf54cc59563f4e12" providerId="LiveId" clId="{4BA96C7D-8FD4-4A8B-A1AB-CA1C010D16E3}" dt="2023-02-15T20:03:55.271" v="247" actId="1076"/>
          <ac:spMkLst>
            <pc:docMk/>
            <pc:sldMk cId="0" sldId="1287"/>
            <ac:spMk id="8" creationId="{CF240215-1471-AF73-629F-12183B081FD1}"/>
          </ac:spMkLst>
        </pc:spChg>
        <pc:spChg chg="mod">
          <ac:chgData name="Lauren Dudek" userId="bf54cc59563f4e12" providerId="LiveId" clId="{4BA96C7D-8FD4-4A8B-A1AB-CA1C010D16E3}" dt="2023-02-15T20:03:55.271" v="247" actId="1076"/>
          <ac:spMkLst>
            <pc:docMk/>
            <pc:sldMk cId="0" sldId="1287"/>
            <ac:spMk id="9" creationId="{BD74644A-5325-18F2-CF81-CE1E357B67FE}"/>
          </ac:spMkLst>
        </pc:spChg>
        <pc:spChg chg="mod">
          <ac:chgData name="Lauren Dudek" userId="bf54cc59563f4e12" providerId="LiveId" clId="{4BA96C7D-8FD4-4A8B-A1AB-CA1C010D16E3}" dt="2023-02-15T20:03:55.271" v="247" actId="1076"/>
          <ac:spMkLst>
            <pc:docMk/>
            <pc:sldMk cId="0" sldId="1287"/>
            <ac:spMk id="10" creationId="{61322234-17E9-8CBA-B07C-C38182DE0502}"/>
          </ac:spMkLst>
        </pc:spChg>
        <pc:spChg chg="add mod">
          <ac:chgData name="Lauren Dudek" userId="bf54cc59563f4e12" providerId="LiveId" clId="{4BA96C7D-8FD4-4A8B-A1AB-CA1C010D16E3}" dt="2023-02-15T20:35:25.851" v="532" actId="1076"/>
          <ac:spMkLst>
            <pc:docMk/>
            <pc:sldMk cId="0" sldId="1287"/>
            <ac:spMk id="11" creationId="{51F90CEB-7513-2D1C-6D0C-3D51471EA652}"/>
          </ac:spMkLst>
        </pc:spChg>
        <pc:spChg chg="add mod">
          <ac:chgData name="Lauren Dudek" userId="bf54cc59563f4e12" providerId="LiveId" clId="{4BA96C7D-8FD4-4A8B-A1AB-CA1C010D16E3}" dt="2023-02-15T20:04:42.322" v="260" actId="1076"/>
          <ac:spMkLst>
            <pc:docMk/>
            <pc:sldMk cId="0" sldId="1287"/>
            <ac:spMk id="12" creationId="{2F242640-2BD3-A3F6-A378-0D80325E2AF7}"/>
          </ac:spMkLst>
        </pc:spChg>
        <pc:spChg chg="del mod">
          <ac:chgData name="Lauren Dudek" userId="bf54cc59563f4e12" providerId="LiveId" clId="{4BA96C7D-8FD4-4A8B-A1AB-CA1C010D16E3}" dt="2023-02-15T20:02:05.196" v="214" actId="478"/>
          <ac:spMkLst>
            <pc:docMk/>
            <pc:sldMk cId="0" sldId="1287"/>
            <ac:spMk id="13" creationId="{09DD75F9-B791-DDA8-9532-3B8CDD7FD8A4}"/>
          </ac:spMkLst>
        </pc:spChg>
        <pc:spChg chg="add mod">
          <ac:chgData name="Lauren Dudek" userId="bf54cc59563f4e12" providerId="LiveId" clId="{4BA96C7D-8FD4-4A8B-A1AB-CA1C010D16E3}" dt="2023-02-15T20:05:00.034" v="262" actId="1076"/>
          <ac:spMkLst>
            <pc:docMk/>
            <pc:sldMk cId="0" sldId="1287"/>
            <ac:spMk id="15" creationId="{D09008C0-89C6-C32F-3D19-8CE428749514}"/>
          </ac:spMkLst>
        </pc:spChg>
        <pc:spChg chg="del">
          <ac:chgData name="Lauren Dudek" userId="bf54cc59563f4e12" providerId="LiveId" clId="{4BA96C7D-8FD4-4A8B-A1AB-CA1C010D16E3}" dt="2023-02-15T20:04:31.712" v="256" actId="478"/>
          <ac:spMkLst>
            <pc:docMk/>
            <pc:sldMk cId="0" sldId="1287"/>
            <ac:spMk id="20" creationId="{1DFD4309-4ED6-6CBE-A513-30143BA74F0D}"/>
          </ac:spMkLst>
        </pc:spChg>
        <pc:spChg chg="del mod">
          <ac:chgData name="Lauren Dudek" userId="bf54cc59563f4e12" providerId="LiveId" clId="{4BA96C7D-8FD4-4A8B-A1AB-CA1C010D16E3}" dt="2023-02-15T20:02:27.017" v="217" actId="478"/>
          <ac:spMkLst>
            <pc:docMk/>
            <pc:sldMk cId="0" sldId="1287"/>
            <ac:spMk id="92162" creationId="{445C2A8E-0AEC-6E7D-8DA7-CABFEA271513}"/>
          </ac:spMkLst>
        </pc:spChg>
        <pc:graphicFrameChg chg="add mod">
          <ac:chgData name="Lauren Dudek" userId="bf54cc59563f4e12" providerId="LiveId" clId="{4BA96C7D-8FD4-4A8B-A1AB-CA1C010D16E3}" dt="2023-02-15T20:05:00.034" v="262" actId="1076"/>
          <ac:graphicFrameMkLst>
            <pc:docMk/>
            <pc:sldMk cId="0" sldId="1287"/>
            <ac:graphicFrameMk id="14" creationId="{63B5B07F-B491-910F-9480-954E56164F38}"/>
          </ac:graphicFrameMkLst>
        </pc:graphicFrameChg>
        <pc:picChg chg="add mod modCrop">
          <ac:chgData name="Lauren Dudek" userId="bf54cc59563f4e12" providerId="LiveId" clId="{4BA96C7D-8FD4-4A8B-A1AB-CA1C010D16E3}" dt="2023-02-15T21:17:29.142" v="670" actId="14100"/>
          <ac:picMkLst>
            <pc:docMk/>
            <pc:sldMk cId="0" sldId="1287"/>
            <ac:picMk id="17" creationId="{D87F0541-0CFB-9B94-EF51-29FABDDEBB29}"/>
          </ac:picMkLst>
        </pc:picChg>
        <pc:picChg chg="mod">
          <ac:chgData name="Lauren Dudek" userId="bf54cc59563f4e12" providerId="LiveId" clId="{4BA96C7D-8FD4-4A8B-A1AB-CA1C010D16E3}" dt="2023-02-15T20:03:55.271" v="247" actId="1076"/>
          <ac:picMkLst>
            <pc:docMk/>
            <pc:sldMk cId="0" sldId="1287"/>
            <ac:picMk id="92167" creationId="{2785BC6F-990E-1B3E-3BA7-27EB5F4030EE}"/>
          </ac:picMkLst>
        </pc:picChg>
        <pc:picChg chg="mod">
          <ac:chgData name="Lauren Dudek" userId="bf54cc59563f4e12" providerId="LiveId" clId="{4BA96C7D-8FD4-4A8B-A1AB-CA1C010D16E3}" dt="2023-02-15T20:03:55.271" v="247" actId="1076"/>
          <ac:picMkLst>
            <pc:docMk/>
            <pc:sldMk cId="0" sldId="1287"/>
            <ac:picMk id="92168" creationId="{FA44DC3F-BB29-4F5A-097C-4A7FA3C08914}"/>
          </ac:picMkLst>
        </pc:picChg>
        <pc:picChg chg="mod">
          <ac:chgData name="Lauren Dudek" userId="bf54cc59563f4e12" providerId="LiveId" clId="{4BA96C7D-8FD4-4A8B-A1AB-CA1C010D16E3}" dt="2023-02-15T20:03:55.271" v="247" actId="1076"/>
          <ac:picMkLst>
            <pc:docMk/>
            <pc:sldMk cId="0" sldId="1287"/>
            <ac:picMk id="92169" creationId="{00C56EC7-A596-450B-E2B4-812DAE2F828D}"/>
          </ac:picMkLst>
        </pc:picChg>
        <pc:picChg chg="del mod">
          <ac:chgData name="Lauren Dudek" userId="bf54cc59563f4e12" providerId="LiveId" clId="{4BA96C7D-8FD4-4A8B-A1AB-CA1C010D16E3}" dt="2023-02-15T20:41:37.258" v="662" actId="478"/>
          <ac:picMkLst>
            <pc:docMk/>
            <pc:sldMk cId="0" sldId="1287"/>
            <ac:picMk id="92170" creationId="{52F34814-4860-047C-7025-631408AFE5BA}"/>
          </ac:picMkLst>
        </pc:picChg>
      </pc:sldChg>
      <pc:sldChg chg="del">
        <pc:chgData name="Lauren Dudek" userId="bf54cc59563f4e12" providerId="LiveId" clId="{4BA96C7D-8FD4-4A8B-A1AB-CA1C010D16E3}" dt="2023-02-15T18:49:18.747" v="186" actId="47"/>
        <pc:sldMkLst>
          <pc:docMk/>
          <pc:sldMk cId="3628137692" sldId="1317"/>
        </pc:sldMkLst>
      </pc:sldChg>
      <pc:sldChg chg="del">
        <pc:chgData name="Lauren Dudek" userId="bf54cc59563f4e12" providerId="LiveId" clId="{4BA96C7D-8FD4-4A8B-A1AB-CA1C010D16E3}" dt="2023-02-15T18:49:33.644" v="187" actId="47"/>
        <pc:sldMkLst>
          <pc:docMk/>
          <pc:sldMk cId="2280686634" sldId="1318"/>
        </pc:sldMkLst>
      </pc:sldChg>
      <pc:sldChg chg="del">
        <pc:chgData name="Lauren Dudek" userId="bf54cc59563f4e12" providerId="LiveId" clId="{4BA96C7D-8FD4-4A8B-A1AB-CA1C010D16E3}" dt="2023-02-15T18:49:33.644" v="187" actId="47"/>
        <pc:sldMkLst>
          <pc:docMk/>
          <pc:sldMk cId="4184262506" sldId="1319"/>
        </pc:sldMkLst>
      </pc:sldChg>
      <pc:sldChg chg="del">
        <pc:chgData name="Lauren Dudek" userId="bf54cc59563f4e12" providerId="LiveId" clId="{4BA96C7D-8FD4-4A8B-A1AB-CA1C010D16E3}" dt="2023-02-15T18:49:33.644" v="187" actId="47"/>
        <pc:sldMkLst>
          <pc:docMk/>
          <pc:sldMk cId="412586582" sldId="1320"/>
        </pc:sldMkLst>
      </pc:sldChg>
      <pc:sldChg chg="del">
        <pc:chgData name="Lauren Dudek" userId="bf54cc59563f4e12" providerId="LiveId" clId="{4BA96C7D-8FD4-4A8B-A1AB-CA1C010D16E3}" dt="2023-02-15T18:49:33.644" v="187" actId="47"/>
        <pc:sldMkLst>
          <pc:docMk/>
          <pc:sldMk cId="1343663337" sldId="1321"/>
        </pc:sldMkLst>
      </pc:sldChg>
      <pc:sldChg chg="del">
        <pc:chgData name="Lauren Dudek" userId="bf54cc59563f4e12" providerId="LiveId" clId="{4BA96C7D-8FD4-4A8B-A1AB-CA1C010D16E3}" dt="2023-02-15T18:49:33.644" v="187" actId="47"/>
        <pc:sldMkLst>
          <pc:docMk/>
          <pc:sldMk cId="1223451559" sldId="1322"/>
        </pc:sldMkLst>
      </pc:sldChg>
      <pc:sldChg chg="del">
        <pc:chgData name="Lauren Dudek" userId="bf54cc59563f4e12" providerId="LiveId" clId="{4BA96C7D-8FD4-4A8B-A1AB-CA1C010D16E3}" dt="2023-02-15T21:40:22.212" v="950" actId="47"/>
        <pc:sldMkLst>
          <pc:docMk/>
          <pc:sldMk cId="0" sldId="1323"/>
        </pc:sldMkLst>
      </pc:sldChg>
      <pc:sldChg chg="delSp modSp add del mod">
        <pc:chgData name="Lauren Dudek" userId="bf54cc59563f4e12" providerId="LiveId" clId="{4BA96C7D-8FD4-4A8B-A1AB-CA1C010D16E3}" dt="2023-02-15T20:13:18.677" v="383" actId="47"/>
        <pc:sldMkLst>
          <pc:docMk/>
          <pc:sldMk cId="2508397837" sldId="1324"/>
        </pc:sldMkLst>
        <pc:spChg chg="mod">
          <ac:chgData name="Lauren Dudek" userId="bf54cc59563f4e12" providerId="LiveId" clId="{4BA96C7D-8FD4-4A8B-A1AB-CA1C010D16E3}" dt="2023-02-15T20:12:15.485" v="368" actId="6549"/>
          <ac:spMkLst>
            <pc:docMk/>
            <pc:sldMk cId="2508397837" sldId="1324"/>
            <ac:spMk id="5" creationId="{E3867F2B-789F-0C4B-D3B9-0E9D2459AB07}"/>
          </ac:spMkLst>
        </pc:spChg>
        <pc:spChg chg="mod">
          <ac:chgData name="Lauren Dudek" userId="bf54cc59563f4e12" providerId="LiveId" clId="{4BA96C7D-8FD4-4A8B-A1AB-CA1C010D16E3}" dt="2023-02-15T20:13:10.715" v="381" actId="1076"/>
          <ac:spMkLst>
            <pc:docMk/>
            <pc:sldMk cId="2508397837" sldId="1324"/>
            <ac:spMk id="6" creationId="{50EBFEBB-52C5-8B9D-08F1-CC31FCA38AA5}"/>
          </ac:spMkLst>
        </pc:spChg>
        <pc:picChg chg="del">
          <ac:chgData name="Lauren Dudek" userId="bf54cc59563f4e12" providerId="LiveId" clId="{4BA96C7D-8FD4-4A8B-A1AB-CA1C010D16E3}" dt="2023-02-15T20:13:07.457" v="380" actId="478"/>
          <ac:picMkLst>
            <pc:docMk/>
            <pc:sldMk cId="2508397837" sldId="1324"/>
            <ac:picMk id="3" creationId="{860FA090-66CE-2540-BCF4-B2DAD4742E35}"/>
          </ac:picMkLst>
        </pc:picChg>
        <pc:picChg chg="del">
          <ac:chgData name="Lauren Dudek" userId="bf54cc59563f4e12" providerId="LiveId" clId="{4BA96C7D-8FD4-4A8B-A1AB-CA1C010D16E3}" dt="2023-02-15T20:12:16.089" v="369" actId="478"/>
          <ac:picMkLst>
            <pc:docMk/>
            <pc:sldMk cId="2508397837" sldId="1324"/>
            <ac:picMk id="8" creationId="{D0B6F7B1-8EA2-BD84-096D-F183ACEBDB7D}"/>
          </ac:picMkLst>
        </pc:picChg>
      </pc:sldChg>
      <pc:sldChg chg="addSp delSp modSp add mod">
        <pc:chgData name="Lauren Dudek" userId="bf54cc59563f4e12" providerId="LiveId" clId="{4BA96C7D-8FD4-4A8B-A1AB-CA1C010D16E3}" dt="2023-02-15T20:35:47.141" v="541" actId="1076"/>
        <pc:sldMkLst>
          <pc:docMk/>
          <pc:sldMk cId="1826223002" sldId="1325"/>
        </pc:sldMkLst>
        <pc:spChg chg="add del mod">
          <ac:chgData name="Lauren Dudek" userId="bf54cc59563f4e12" providerId="LiveId" clId="{4BA96C7D-8FD4-4A8B-A1AB-CA1C010D16E3}" dt="2023-02-15T20:28:54.915" v="464" actId="478"/>
          <ac:spMkLst>
            <pc:docMk/>
            <pc:sldMk cId="1826223002" sldId="1325"/>
            <ac:spMk id="2" creationId="{03B382C9-15D7-D328-38F7-D36A8CC44351}"/>
          </ac:spMkLst>
        </pc:spChg>
        <pc:spChg chg="add del mod">
          <ac:chgData name="Lauren Dudek" userId="bf54cc59563f4e12" providerId="LiveId" clId="{4BA96C7D-8FD4-4A8B-A1AB-CA1C010D16E3}" dt="2023-02-15T20:28:58.545" v="468" actId="478"/>
          <ac:spMkLst>
            <pc:docMk/>
            <pc:sldMk cId="1826223002" sldId="1325"/>
            <ac:spMk id="4" creationId="{725F77D5-A089-5A6A-0854-7D1811B21F18}"/>
          </ac:spMkLst>
        </pc:spChg>
        <pc:spChg chg="mod">
          <ac:chgData name="Lauren Dudek" userId="bf54cc59563f4e12" providerId="LiveId" clId="{4BA96C7D-8FD4-4A8B-A1AB-CA1C010D16E3}" dt="2023-02-15T20:33:16.296" v="527" actId="14100"/>
          <ac:spMkLst>
            <pc:docMk/>
            <pc:sldMk cId="1826223002" sldId="1325"/>
            <ac:spMk id="5" creationId="{E3867F2B-789F-0C4B-D3B9-0E9D2459AB07}"/>
          </ac:spMkLst>
        </pc:spChg>
        <pc:spChg chg="mod">
          <ac:chgData name="Lauren Dudek" userId="bf54cc59563f4e12" providerId="LiveId" clId="{4BA96C7D-8FD4-4A8B-A1AB-CA1C010D16E3}" dt="2023-02-15T20:32:31.688" v="499" actId="6549"/>
          <ac:spMkLst>
            <pc:docMk/>
            <pc:sldMk cId="1826223002" sldId="1325"/>
            <ac:spMk id="6" creationId="{50EBFEBB-52C5-8B9D-08F1-CC31FCA38AA5}"/>
          </ac:spMkLst>
        </pc:spChg>
        <pc:spChg chg="del mod">
          <ac:chgData name="Lauren Dudek" userId="bf54cc59563f4e12" providerId="LiveId" clId="{4BA96C7D-8FD4-4A8B-A1AB-CA1C010D16E3}" dt="2023-02-15T20:29:14.026" v="472" actId="478"/>
          <ac:spMkLst>
            <pc:docMk/>
            <pc:sldMk cId="1826223002" sldId="1325"/>
            <ac:spMk id="9" creationId="{268AAE70-DFA9-8268-2670-858455909EE3}"/>
          </ac:spMkLst>
        </pc:spChg>
        <pc:spChg chg="del mod">
          <ac:chgData name="Lauren Dudek" userId="bf54cc59563f4e12" providerId="LiveId" clId="{4BA96C7D-8FD4-4A8B-A1AB-CA1C010D16E3}" dt="2023-02-15T20:28:57.473" v="467" actId="478"/>
          <ac:spMkLst>
            <pc:docMk/>
            <pc:sldMk cId="1826223002" sldId="1325"/>
            <ac:spMk id="10" creationId="{B40A5143-B74B-1039-E667-803E0C5C68DB}"/>
          </ac:spMkLst>
        </pc:spChg>
        <pc:spChg chg="add del mod">
          <ac:chgData name="Lauren Dudek" userId="bf54cc59563f4e12" providerId="LiveId" clId="{4BA96C7D-8FD4-4A8B-A1AB-CA1C010D16E3}" dt="2023-02-15T20:28:55.608" v="465" actId="478"/>
          <ac:spMkLst>
            <pc:docMk/>
            <pc:sldMk cId="1826223002" sldId="1325"/>
            <ac:spMk id="11" creationId="{E32809D1-AA18-5176-7C21-72B9B2D2553A}"/>
          </ac:spMkLst>
        </pc:spChg>
        <pc:spChg chg="add del mod">
          <ac:chgData name="Lauren Dudek" userId="bf54cc59563f4e12" providerId="LiveId" clId="{4BA96C7D-8FD4-4A8B-A1AB-CA1C010D16E3}" dt="2023-02-15T20:28:43.432" v="458" actId="478"/>
          <ac:spMkLst>
            <pc:docMk/>
            <pc:sldMk cId="1826223002" sldId="1325"/>
            <ac:spMk id="12" creationId="{C5942024-66E9-1FFD-3D79-ACA301947045}"/>
          </ac:spMkLst>
        </pc:spChg>
        <pc:spChg chg="add del mod">
          <ac:chgData name="Lauren Dudek" userId="bf54cc59563f4e12" providerId="LiveId" clId="{4BA96C7D-8FD4-4A8B-A1AB-CA1C010D16E3}" dt="2023-02-15T20:28:42.775" v="457" actId="478"/>
          <ac:spMkLst>
            <pc:docMk/>
            <pc:sldMk cId="1826223002" sldId="1325"/>
            <ac:spMk id="13" creationId="{45B0CEB0-EC7F-C452-84A3-3836BD610CE9}"/>
          </ac:spMkLst>
        </pc:spChg>
        <pc:spChg chg="add del mod">
          <ac:chgData name="Lauren Dudek" userId="bf54cc59563f4e12" providerId="LiveId" clId="{4BA96C7D-8FD4-4A8B-A1AB-CA1C010D16E3}" dt="2023-02-15T20:28:44.162" v="459" actId="478"/>
          <ac:spMkLst>
            <pc:docMk/>
            <pc:sldMk cId="1826223002" sldId="1325"/>
            <ac:spMk id="14" creationId="{9881DBB1-3A81-AD30-3594-173954C05FAC}"/>
          </ac:spMkLst>
        </pc:spChg>
        <pc:spChg chg="add del mod">
          <ac:chgData name="Lauren Dudek" userId="bf54cc59563f4e12" providerId="LiveId" clId="{4BA96C7D-8FD4-4A8B-A1AB-CA1C010D16E3}" dt="2023-02-15T20:27:18.529" v="418" actId="478"/>
          <ac:spMkLst>
            <pc:docMk/>
            <pc:sldMk cId="1826223002" sldId="1325"/>
            <ac:spMk id="15" creationId="{925D7A68-4A58-56FE-60A6-7B5CBA18A0B4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16" creationId="{4F24E5BB-FD6E-83FF-B500-4B66D0196A94}"/>
          </ac:spMkLst>
        </pc:spChg>
        <pc:spChg chg="add del mod">
          <ac:chgData name="Lauren Dudek" userId="bf54cc59563f4e12" providerId="LiveId" clId="{4BA96C7D-8FD4-4A8B-A1AB-CA1C010D16E3}" dt="2023-02-15T20:28:45.768" v="460" actId="478"/>
          <ac:spMkLst>
            <pc:docMk/>
            <pc:sldMk cId="1826223002" sldId="1325"/>
            <ac:spMk id="17" creationId="{B1100A16-8EAD-942C-4A06-2B30BFCAE6A2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18" creationId="{B40CBC4B-4C61-5626-350E-25E32345128D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19" creationId="{106DA774-44B0-43A1-D3D3-4D9108DDC11B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20" creationId="{E06C1469-CFA6-F3E9-DDDA-4190FC23033A}"/>
          </ac:spMkLst>
        </pc:spChg>
        <pc:spChg chg="add del mod">
          <ac:chgData name="Lauren Dudek" userId="bf54cc59563f4e12" providerId="LiveId" clId="{4BA96C7D-8FD4-4A8B-A1AB-CA1C010D16E3}" dt="2023-02-15T20:34:25.098" v="529" actId="122"/>
          <ac:spMkLst>
            <pc:docMk/>
            <pc:sldMk cId="1826223002" sldId="1325"/>
            <ac:spMk id="21" creationId="{126291B9-2ED2-4F6B-6EA1-B15494313663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26" creationId="{6741C4CD-1C6A-63DF-2757-8BE53EA47940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27" creationId="{752F4F31-9BB0-065E-D447-09A8492CD034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28" creationId="{2BF040DD-0AF6-7B89-81BB-689F38AF0ED5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29" creationId="{7DB89BF2-374C-875E-F525-89775893185B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30" creationId="{FDEC134D-F13F-F664-D778-8D3747774C21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31" creationId="{D5C715F8-F4D7-A9DD-50C4-EB52ED9189F5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32" creationId="{2B9EE677-C1B2-599F-7A40-28594D4BA650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33" creationId="{1D0918F0-2EDB-D196-5A5E-947ABFF57D5B}"/>
          </ac:spMkLst>
        </pc:spChg>
        <pc:spChg chg="add mod">
          <ac:chgData name="Lauren Dudek" userId="bf54cc59563f4e12" providerId="LiveId" clId="{4BA96C7D-8FD4-4A8B-A1AB-CA1C010D16E3}" dt="2023-02-15T20:32:54.802" v="500" actId="1076"/>
          <ac:spMkLst>
            <pc:docMk/>
            <pc:sldMk cId="1826223002" sldId="1325"/>
            <ac:spMk id="34" creationId="{88B0F40F-9CF9-2ADB-7008-D8394E94258D}"/>
          </ac:spMkLst>
        </pc:spChg>
        <pc:picChg chg="del">
          <ac:chgData name="Lauren Dudek" userId="bf54cc59563f4e12" providerId="LiveId" clId="{4BA96C7D-8FD4-4A8B-A1AB-CA1C010D16E3}" dt="2023-02-15T20:13:20.487" v="385" actId="478"/>
          <ac:picMkLst>
            <pc:docMk/>
            <pc:sldMk cId="1826223002" sldId="1325"/>
            <ac:picMk id="3" creationId="{860FA090-66CE-2540-BCF4-B2DAD4742E35}"/>
          </ac:picMkLst>
        </pc:picChg>
        <pc:picChg chg="del">
          <ac:chgData name="Lauren Dudek" userId="bf54cc59563f4e12" providerId="LiveId" clId="{4BA96C7D-8FD4-4A8B-A1AB-CA1C010D16E3}" dt="2023-02-15T20:13:20.040" v="384" actId="478"/>
          <ac:picMkLst>
            <pc:docMk/>
            <pc:sldMk cId="1826223002" sldId="1325"/>
            <ac:picMk id="8" creationId="{D0B6F7B1-8EA2-BD84-096D-F183ACEBDB7D}"/>
          </ac:picMkLst>
        </pc:picChg>
        <pc:picChg chg="add mod">
          <ac:chgData name="Lauren Dudek" userId="bf54cc59563f4e12" providerId="LiveId" clId="{4BA96C7D-8FD4-4A8B-A1AB-CA1C010D16E3}" dt="2023-02-15T20:35:47.141" v="541" actId="1076"/>
          <ac:picMkLst>
            <pc:docMk/>
            <pc:sldMk cId="1826223002" sldId="1325"/>
            <ac:picMk id="22" creationId="{F4DD969C-ED5E-BAF2-FFAE-9E6040704BC6}"/>
          </ac:picMkLst>
        </pc:picChg>
        <pc:picChg chg="add mod">
          <ac:chgData name="Lauren Dudek" userId="bf54cc59563f4e12" providerId="LiveId" clId="{4BA96C7D-8FD4-4A8B-A1AB-CA1C010D16E3}" dt="2023-02-15T20:35:37.886" v="535" actId="1076"/>
          <ac:picMkLst>
            <pc:docMk/>
            <pc:sldMk cId="1826223002" sldId="1325"/>
            <ac:picMk id="23" creationId="{EC789D0F-A6D9-5EBD-EF29-57B429042F45}"/>
          </ac:picMkLst>
        </pc:picChg>
        <pc:picChg chg="add mod">
          <ac:chgData name="Lauren Dudek" userId="bf54cc59563f4e12" providerId="LiveId" clId="{4BA96C7D-8FD4-4A8B-A1AB-CA1C010D16E3}" dt="2023-02-15T20:35:41.200" v="537" actId="1076"/>
          <ac:picMkLst>
            <pc:docMk/>
            <pc:sldMk cId="1826223002" sldId="1325"/>
            <ac:picMk id="24" creationId="{87EAF4FF-1B64-8E07-0DFF-1AFD877A4C5A}"/>
          </ac:picMkLst>
        </pc:picChg>
        <pc:picChg chg="add mod">
          <ac:chgData name="Lauren Dudek" userId="bf54cc59563f4e12" providerId="LiveId" clId="{4BA96C7D-8FD4-4A8B-A1AB-CA1C010D16E3}" dt="2023-02-15T20:35:44.185" v="539" actId="1076"/>
          <ac:picMkLst>
            <pc:docMk/>
            <pc:sldMk cId="1826223002" sldId="1325"/>
            <ac:picMk id="25" creationId="{209C809E-59FC-0971-0B1C-763C9C6D207D}"/>
          </ac:picMkLst>
        </pc:picChg>
        <pc:picChg chg="add del mod">
          <ac:chgData name="Lauren Dudek" userId="bf54cc59563f4e12" providerId="LiveId" clId="{4BA96C7D-8FD4-4A8B-A1AB-CA1C010D16E3}" dt="2023-02-15T20:26:08.456" v="396" actId="478"/>
          <ac:picMkLst>
            <pc:docMk/>
            <pc:sldMk cId="1826223002" sldId="1325"/>
            <ac:picMk id="1026" creationId="{89376C01-6470-A439-39DA-DCA1E1B84786}"/>
          </ac:picMkLst>
        </pc:picChg>
      </pc:sldChg>
      <pc:sldChg chg="addSp delSp modSp add mod modAnim">
        <pc:chgData name="Lauren Dudek" userId="bf54cc59563f4e12" providerId="LiveId" clId="{4BA96C7D-8FD4-4A8B-A1AB-CA1C010D16E3}" dt="2023-02-15T21:43:49.328" v="990" actId="14100"/>
        <pc:sldMkLst>
          <pc:docMk/>
          <pc:sldMk cId="518945505" sldId="1326"/>
        </pc:sldMkLst>
        <pc:spChg chg="mod">
          <ac:chgData name="Lauren Dudek" userId="bf54cc59563f4e12" providerId="LiveId" clId="{4BA96C7D-8FD4-4A8B-A1AB-CA1C010D16E3}" dt="2023-02-15T20:36:18.489" v="597" actId="20577"/>
          <ac:spMkLst>
            <pc:docMk/>
            <pc:sldMk cId="518945505" sldId="1326"/>
            <ac:spMk id="2" creationId="{FA0A4A4F-28F4-C003-6092-3F234AD346D1}"/>
          </ac:spMkLst>
        </pc:spChg>
        <pc:spChg chg="add mod">
          <ac:chgData name="Lauren Dudek" userId="bf54cc59563f4e12" providerId="LiveId" clId="{4BA96C7D-8FD4-4A8B-A1AB-CA1C010D16E3}" dt="2023-02-15T21:18:16.339" v="677" actId="14100"/>
          <ac:spMkLst>
            <pc:docMk/>
            <pc:sldMk cId="518945505" sldId="1326"/>
            <ac:spMk id="3" creationId="{A1036151-7906-A987-8BB6-77B6DD1403B0}"/>
          </ac:spMkLst>
        </pc:spChg>
        <pc:spChg chg="del">
          <ac:chgData name="Lauren Dudek" userId="bf54cc59563f4e12" providerId="LiveId" clId="{4BA96C7D-8FD4-4A8B-A1AB-CA1C010D16E3}" dt="2023-02-15T20:36:24.297" v="598" actId="478"/>
          <ac:spMkLst>
            <pc:docMk/>
            <pc:sldMk cId="518945505" sldId="1326"/>
            <ac:spMk id="7" creationId="{98B3F529-AC68-5DB1-536A-EC8356E08273}"/>
          </ac:spMkLst>
        </pc:spChg>
        <pc:spChg chg="del">
          <ac:chgData name="Lauren Dudek" userId="bf54cc59563f4e12" providerId="LiveId" clId="{4BA96C7D-8FD4-4A8B-A1AB-CA1C010D16E3}" dt="2023-02-15T20:36:24.297" v="598" actId="478"/>
          <ac:spMkLst>
            <pc:docMk/>
            <pc:sldMk cId="518945505" sldId="1326"/>
            <ac:spMk id="8" creationId="{CF240215-1471-AF73-629F-12183B081FD1}"/>
          </ac:spMkLst>
        </pc:spChg>
        <pc:spChg chg="del">
          <ac:chgData name="Lauren Dudek" userId="bf54cc59563f4e12" providerId="LiveId" clId="{4BA96C7D-8FD4-4A8B-A1AB-CA1C010D16E3}" dt="2023-02-15T20:36:24.297" v="598" actId="478"/>
          <ac:spMkLst>
            <pc:docMk/>
            <pc:sldMk cId="518945505" sldId="1326"/>
            <ac:spMk id="9" creationId="{BD74644A-5325-18F2-CF81-CE1E357B67FE}"/>
          </ac:spMkLst>
        </pc:spChg>
        <pc:spChg chg="del">
          <ac:chgData name="Lauren Dudek" userId="bf54cc59563f4e12" providerId="LiveId" clId="{4BA96C7D-8FD4-4A8B-A1AB-CA1C010D16E3}" dt="2023-02-15T20:36:24.297" v="598" actId="478"/>
          <ac:spMkLst>
            <pc:docMk/>
            <pc:sldMk cId="518945505" sldId="1326"/>
            <ac:spMk id="10" creationId="{61322234-17E9-8CBA-B07C-C38182DE0502}"/>
          </ac:spMkLst>
        </pc:spChg>
        <pc:spChg chg="mod">
          <ac:chgData name="Lauren Dudek" userId="bf54cc59563f4e12" providerId="LiveId" clId="{4BA96C7D-8FD4-4A8B-A1AB-CA1C010D16E3}" dt="2023-02-15T21:43:49.328" v="990" actId="14100"/>
          <ac:spMkLst>
            <pc:docMk/>
            <pc:sldMk cId="518945505" sldId="1326"/>
            <ac:spMk id="11" creationId="{51F90CEB-7513-2D1C-6D0C-3D51471EA652}"/>
          </ac:spMkLst>
        </pc:spChg>
        <pc:spChg chg="add del mod">
          <ac:chgData name="Lauren Dudek" userId="bf54cc59563f4e12" providerId="LiveId" clId="{4BA96C7D-8FD4-4A8B-A1AB-CA1C010D16E3}" dt="2023-02-15T21:19:12.906" v="698" actId="1035"/>
          <ac:spMkLst>
            <pc:docMk/>
            <pc:sldMk cId="518945505" sldId="1326"/>
            <ac:spMk id="12" creationId="{2F242640-2BD3-A3F6-A378-0D80325E2AF7}"/>
          </ac:spMkLst>
        </pc:spChg>
        <pc:spChg chg="del">
          <ac:chgData name="Lauren Dudek" userId="bf54cc59563f4e12" providerId="LiveId" clId="{4BA96C7D-8FD4-4A8B-A1AB-CA1C010D16E3}" dt="2023-02-15T20:36:28.961" v="600" actId="478"/>
          <ac:spMkLst>
            <pc:docMk/>
            <pc:sldMk cId="518945505" sldId="1326"/>
            <ac:spMk id="15" creationId="{D09008C0-89C6-C32F-3D19-8CE428749514}"/>
          </ac:spMkLst>
        </pc:spChg>
        <pc:spChg chg="add mod">
          <ac:chgData name="Lauren Dudek" userId="bf54cc59563f4e12" providerId="LiveId" clId="{4BA96C7D-8FD4-4A8B-A1AB-CA1C010D16E3}" dt="2023-02-15T21:21:57.085" v="739" actId="122"/>
          <ac:spMkLst>
            <pc:docMk/>
            <pc:sldMk cId="518945505" sldId="1326"/>
            <ac:spMk id="17" creationId="{73518566-33A5-7AD3-E159-96DB143CDE11}"/>
          </ac:spMkLst>
        </pc:spChg>
        <pc:graphicFrameChg chg="del">
          <ac:chgData name="Lauren Dudek" userId="bf54cc59563f4e12" providerId="LiveId" clId="{4BA96C7D-8FD4-4A8B-A1AB-CA1C010D16E3}" dt="2023-02-15T20:36:26.461" v="599" actId="478"/>
          <ac:graphicFrameMkLst>
            <pc:docMk/>
            <pc:sldMk cId="518945505" sldId="1326"/>
            <ac:graphicFrameMk id="14" creationId="{63B5B07F-B491-910F-9480-954E56164F38}"/>
          </ac:graphicFrameMkLst>
        </pc:graphicFrameChg>
        <pc:picChg chg="add mod">
          <ac:chgData name="Lauren Dudek" userId="bf54cc59563f4e12" providerId="LiveId" clId="{4BA96C7D-8FD4-4A8B-A1AB-CA1C010D16E3}" dt="2023-02-15T21:22:14.640" v="740" actId="1076"/>
          <ac:picMkLst>
            <pc:docMk/>
            <pc:sldMk cId="518945505" sldId="1326"/>
            <ac:picMk id="4" creationId="{F8281523-4B3E-2B7E-3C7A-683450649A8B}"/>
          </ac:picMkLst>
        </pc:picChg>
        <pc:picChg chg="add mod modCrop">
          <ac:chgData name="Lauren Dudek" userId="bf54cc59563f4e12" providerId="LiveId" clId="{4BA96C7D-8FD4-4A8B-A1AB-CA1C010D16E3}" dt="2023-02-15T21:29:34.624" v="741" actId="1076"/>
          <ac:picMkLst>
            <pc:docMk/>
            <pc:sldMk cId="518945505" sldId="1326"/>
            <ac:picMk id="6" creationId="{EE315766-76C1-E19C-FC1F-1C637AACBEE5}"/>
          </ac:picMkLst>
        </pc:picChg>
        <pc:picChg chg="add mod modCrop">
          <ac:chgData name="Lauren Dudek" userId="bf54cc59563f4e12" providerId="LiveId" clId="{4BA96C7D-8FD4-4A8B-A1AB-CA1C010D16E3}" dt="2023-02-15T21:21:11.057" v="728" actId="1076"/>
          <ac:picMkLst>
            <pc:docMk/>
            <pc:sldMk cId="518945505" sldId="1326"/>
            <ac:picMk id="13" creationId="{8C047DB9-3F85-279E-B96E-C5469ACDAC1E}"/>
          </ac:picMkLst>
        </pc:picChg>
        <pc:picChg chg="add mod modCrop">
          <ac:chgData name="Lauren Dudek" userId="bf54cc59563f4e12" providerId="LiveId" clId="{4BA96C7D-8FD4-4A8B-A1AB-CA1C010D16E3}" dt="2023-02-15T21:21:11.057" v="728" actId="1076"/>
          <ac:picMkLst>
            <pc:docMk/>
            <pc:sldMk cId="518945505" sldId="1326"/>
            <ac:picMk id="16" creationId="{DA791133-FC5B-F197-2ADD-120D152E3D88}"/>
          </ac:picMkLst>
        </pc:picChg>
        <pc:picChg chg="del">
          <ac:chgData name="Lauren Dudek" userId="bf54cc59563f4e12" providerId="LiveId" clId="{4BA96C7D-8FD4-4A8B-A1AB-CA1C010D16E3}" dt="2023-02-15T20:36:24.297" v="598" actId="478"/>
          <ac:picMkLst>
            <pc:docMk/>
            <pc:sldMk cId="518945505" sldId="1326"/>
            <ac:picMk id="92167" creationId="{2785BC6F-990E-1B3E-3BA7-27EB5F4030EE}"/>
          </ac:picMkLst>
        </pc:picChg>
        <pc:picChg chg="del">
          <ac:chgData name="Lauren Dudek" userId="bf54cc59563f4e12" providerId="LiveId" clId="{4BA96C7D-8FD4-4A8B-A1AB-CA1C010D16E3}" dt="2023-02-15T20:36:24.297" v="598" actId="478"/>
          <ac:picMkLst>
            <pc:docMk/>
            <pc:sldMk cId="518945505" sldId="1326"/>
            <ac:picMk id="92168" creationId="{FA44DC3F-BB29-4F5A-097C-4A7FA3C08914}"/>
          </ac:picMkLst>
        </pc:picChg>
        <pc:picChg chg="del">
          <ac:chgData name="Lauren Dudek" userId="bf54cc59563f4e12" providerId="LiveId" clId="{4BA96C7D-8FD4-4A8B-A1AB-CA1C010D16E3}" dt="2023-02-15T20:36:24.297" v="598" actId="478"/>
          <ac:picMkLst>
            <pc:docMk/>
            <pc:sldMk cId="518945505" sldId="1326"/>
            <ac:picMk id="92169" creationId="{00C56EC7-A596-450B-E2B4-812DAE2F828D}"/>
          </ac:picMkLst>
        </pc:picChg>
        <pc:picChg chg="del">
          <ac:chgData name="Lauren Dudek" userId="bf54cc59563f4e12" providerId="LiveId" clId="{4BA96C7D-8FD4-4A8B-A1AB-CA1C010D16E3}" dt="2023-02-15T20:36:29.752" v="601" actId="478"/>
          <ac:picMkLst>
            <pc:docMk/>
            <pc:sldMk cId="518945505" sldId="1326"/>
            <ac:picMk id="92170" creationId="{52F34814-4860-047C-7025-631408AFE5BA}"/>
          </ac:picMkLst>
        </pc:picChg>
      </pc:sldChg>
      <pc:sldChg chg="addSp delSp modSp add mod">
        <pc:chgData name="Lauren Dudek" userId="bf54cc59563f4e12" providerId="LiveId" clId="{4BA96C7D-8FD4-4A8B-A1AB-CA1C010D16E3}" dt="2023-02-15T21:35:56.981" v="913" actId="1076"/>
        <pc:sldMkLst>
          <pc:docMk/>
          <pc:sldMk cId="3008703895" sldId="1327"/>
        </pc:sldMkLst>
        <pc:spChg chg="add mod">
          <ac:chgData name="Lauren Dudek" userId="bf54cc59563f4e12" providerId="LiveId" clId="{4BA96C7D-8FD4-4A8B-A1AB-CA1C010D16E3}" dt="2023-02-15T21:32:52.093" v="808" actId="1076"/>
          <ac:spMkLst>
            <pc:docMk/>
            <pc:sldMk cId="3008703895" sldId="1327"/>
            <ac:spMk id="2" creationId="{E9634164-2082-FB65-4304-F23C6CC99AAC}"/>
          </ac:spMkLst>
        </pc:spChg>
        <pc:spChg chg="mod">
          <ac:chgData name="Lauren Dudek" userId="bf54cc59563f4e12" providerId="LiveId" clId="{4BA96C7D-8FD4-4A8B-A1AB-CA1C010D16E3}" dt="2023-02-15T21:30:13.563" v="765" actId="20577"/>
          <ac:spMkLst>
            <pc:docMk/>
            <pc:sldMk cId="3008703895" sldId="1327"/>
            <ac:spMk id="5" creationId="{E3867F2B-789F-0C4B-D3B9-0E9D2459AB07}"/>
          </ac:spMkLst>
        </pc:spChg>
        <pc:spChg chg="mod">
          <ac:chgData name="Lauren Dudek" userId="bf54cc59563f4e12" providerId="LiveId" clId="{4BA96C7D-8FD4-4A8B-A1AB-CA1C010D16E3}" dt="2023-02-15T21:33:22.657" v="813" actId="20577"/>
          <ac:spMkLst>
            <pc:docMk/>
            <pc:sldMk cId="3008703895" sldId="1327"/>
            <ac:spMk id="6" creationId="{50EBFEBB-52C5-8B9D-08F1-CC31FCA38AA5}"/>
          </ac:spMkLst>
        </pc:spChg>
        <pc:spChg chg="del mod">
          <ac:chgData name="Lauren Dudek" userId="bf54cc59563f4e12" providerId="LiveId" clId="{4BA96C7D-8FD4-4A8B-A1AB-CA1C010D16E3}" dt="2023-02-15T21:32:45.986" v="806" actId="478"/>
          <ac:spMkLst>
            <pc:docMk/>
            <pc:sldMk cId="3008703895" sldId="1327"/>
            <ac:spMk id="7" creationId="{A0728DE5-F4F6-6EB2-4EB9-0C5DC1504C94}"/>
          </ac:spMkLst>
        </pc:spChg>
        <pc:spChg chg="add mod">
          <ac:chgData name="Lauren Dudek" userId="bf54cc59563f4e12" providerId="LiveId" clId="{4BA96C7D-8FD4-4A8B-A1AB-CA1C010D16E3}" dt="2023-02-15T21:35:54.275" v="912" actId="20577"/>
          <ac:spMkLst>
            <pc:docMk/>
            <pc:sldMk cId="3008703895" sldId="1327"/>
            <ac:spMk id="14" creationId="{656E0D30-A4D8-1B4D-5659-097922FDC646}"/>
          </ac:spMkLst>
        </pc:spChg>
        <pc:picChg chg="del">
          <ac:chgData name="Lauren Dudek" userId="bf54cc59563f4e12" providerId="LiveId" clId="{4BA96C7D-8FD4-4A8B-A1AB-CA1C010D16E3}" dt="2023-02-15T21:30:15.875" v="767" actId="478"/>
          <ac:picMkLst>
            <pc:docMk/>
            <pc:sldMk cId="3008703895" sldId="1327"/>
            <ac:picMk id="3" creationId="{860FA090-66CE-2540-BCF4-B2DAD4742E35}"/>
          </ac:picMkLst>
        </pc:picChg>
        <pc:picChg chg="del">
          <ac:chgData name="Lauren Dudek" userId="bf54cc59563f4e12" providerId="LiveId" clId="{4BA96C7D-8FD4-4A8B-A1AB-CA1C010D16E3}" dt="2023-02-15T21:30:15.195" v="766" actId="478"/>
          <ac:picMkLst>
            <pc:docMk/>
            <pc:sldMk cId="3008703895" sldId="1327"/>
            <ac:picMk id="8" creationId="{D0B6F7B1-8EA2-BD84-096D-F183ACEBDB7D}"/>
          </ac:picMkLst>
        </pc:picChg>
        <pc:picChg chg="add mod modCrop">
          <ac:chgData name="Lauren Dudek" userId="bf54cc59563f4e12" providerId="LiveId" clId="{4BA96C7D-8FD4-4A8B-A1AB-CA1C010D16E3}" dt="2023-02-15T21:35:56.981" v="913" actId="1076"/>
          <ac:picMkLst>
            <pc:docMk/>
            <pc:sldMk cId="3008703895" sldId="1327"/>
            <ac:picMk id="11" creationId="{F55FEB6C-B65F-3009-57BC-09245CAF6D9A}"/>
          </ac:picMkLst>
        </pc:picChg>
        <pc:picChg chg="add del mod">
          <ac:chgData name="Lauren Dudek" userId="bf54cc59563f4e12" providerId="LiveId" clId="{4BA96C7D-8FD4-4A8B-A1AB-CA1C010D16E3}" dt="2023-02-15T21:35:34.490" v="909" actId="478"/>
          <ac:picMkLst>
            <pc:docMk/>
            <pc:sldMk cId="3008703895" sldId="1327"/>
            <ac:picMk id="13" creationId="{CFE84E05-1ED8-E1A2-E90A-A5EE71B7DD73}"/>
          </ac:picMkLst>
        </pc:picChg>
      </pc:sldChg>
      <pc:sldChg chg="new del">
        <pc:chgData name="Lauren Dudek" userId="bf54cc59563f4e12" providerId="LiveId" clId="{4BA96C7D-8FD4-4A8B-A1AB-CA1C010D16E3}" dt="2023-02-15T21:30:04.689" v="746" actId="47"/>
        <pc:sldMkLst>
          <pc:docMk/>
          <pc:sldMk cId="3881644916" sldId="1327"/>
        </pc:sldMkLst>
      </pc:sldChg>
      <pc:sldMasterChg chg="addSldLayout delSldLayout modSldLayout">
        <pc:chgData name="Lauren Dudek" userId="bf54cc59563f4e12" providerId="LiveId" clId="{4BA96C7D-8FD4-4A8B-A1AB-CA1C010D16E3}" dt="2023-02-15T21:29:39.412" v="742" actId="47"/>
        <pc:sldMasterMkLst>
          <pc:docMk/>
          <pc:sldMasterMk cId="1821395981" sldId="2147483674"/>
        </pc:sldMasterMkLst>
        <pc:sldLayoutChg chg="del">
          <pc:chgData name="Lauren Dudek" userId="bf54cc59563f4e12" providerId="LiveId" clId="{4BA96C7D-8FD4-4A8B-A1AB-CA1C010D16E3}" dt="2023-02-15T21:29:39.412" v="742" actId="47"/>
          <pc:sldLayoutMkLst>
            <pc:docMk/>
            <pc:sldMasterMk cId="1821395981" sldId="2147483674"/>
            <pc:sldLayoutMk cId="2284844292" sldId="2147483698"/>
          </pc:sldLayoutMkLst>
        </pc:sldLayoutChg>
        <pc:sldLayoutChg chg="addSp delSp modSp add mod modTransition">
          <pc:chgData name="Lauren Dudek" userId="bf54cc59563f4e12" providerId="LiveId" clId="{4BA96C7D-8FD4-4A8B-A1AB-CA1C010D16E3}" dt="2023-02-15T18:48:45.663" v="184" actId="207"/>
          <pc:sldLayoutMkLst>
            <pc:docMk/>
            <pc:sldMasterMk cId="1821395981" sldId="2147483674"/>
            <pc:sldLayoutMk cId="841027311" sldId="2147483700"/>
          </pc:sldLayoutMkLst>
          <pc:spChg chg="add del mod">
            <ac:chgData name="Lauren Dudek" userId="bf54cc59563f4e12" providerId="LiveId" clId="{4BA96C7D-8FD4-4A8B-A1AB-CA1C010D16E3}" dt="2023-02-15T18:48:45.663" v="184" actId="207"/>
            <ac:spMkLst>
              <pc:docMk/>
              <pc:sldMasterMk cId="1821395981" sldId="2147483674"/>
              <pc:sldLayoutMk cId="841027311" sldId="2147483700"/>
              <ac:spMk id="7" creationId="{D76CC933-870F-4841-9264-7BD015D37F46}"/>
            </ac:spMkLst>
          </pc:spChg>
          <pc:picChg chg="add del">
            <ac:chgData name="Lauren Dudek" userId="bf54cc59563f4e12" providerId="LiveId" clId="{4BA96C7D-8FD4-4A8B-A1AB-CA1C010D16E3}" dt="2023-02-15T18:45:06.387" v="3" actId="22"/>
            <ac:picMkLst>
              <pc:docMk/>
              <pc:sldMasterMk cId="1821395981" sldId="2147483674"/>
              <pc:sldLayoutMk cId="841027311" sldId="2147483700"/>
              <ac:picMk id="3" creationId="{A7A54E13-7D0B-DC69-6C49-60B63C6E8B79}"/>
            </ac:picMkLst>
          </pc:picChg>
          <pc:picChg chg="add mod ord modCrop">
            <ac:chgData name="Lauren Dudek" userId="bf54cc59563f4e12" providerId="LiveId" clId="{4BA96C7D-8FD4-4A8B-A1AB-CA1C010D16E3}" dt="2023-02-15T18:48:08.935" v="166" actId="1076"/>
            <ac:picMkLst>
              <pc:docMk/>
              <pc:sldMasterMk cId="1821395981" sldId="2147483674"/>
              <pc:sldLayoutMk cId="841027311" sldId="2147483700"/>
              <ac:picMk id="5" creationId="{46C6F38A-D4D2-1ECF-5B06-4FBAE078C5B6}"/>
            </ac:picMkLst>
          </pc:picChg>
          <pc:picChg chg="add del">
            <ac:chgData name="Lauren Dudek" userId="bf54cc59563f4e12" providerId="LiveId" clId="{4BA96C7D-8FD4-4A8B-A1AB-CA1C010D16E3}" dt="2023-02-15T18:45:12.509" v="8" actId="478"/>
            <ac:picMkLst>
              <pc:docMk/>
              <pc:sldMasterMk cId="1821395981" sldId="2147483674"/>
              <pc:sldLayoutMk cId="841027311" sldId="2147483700"/>
              <ac:picMk id="6" creationId="{4FAE2EB6-7D35-9940-B418-6F98378F687E}"/>
            </ac:picMkLst>
          </pc:picChg>
        </pc:sldLayoutChg>
      </pc:sldMasterChg>
      <pc:sldMasterChg chg="del delSldLayout">
        <pc:chgData name="Lauren Dudek" userId="bf54cc59563f4e12" providerId="LiveId" clId="{4BA96C7D-8FD4-4A8B-A1AB-CA1C010D16E3}" dt="2023-02-15T20:05:50.610" v="271" actId="700"/>
        <pc:sldMasterMkLst>
          <pc:docMk/>
          <pc:sldMasterMk cId="552810149" sldId="2147483691"/>
        </pc:sldMasterMkLst>
        <pc:sldLayoutChg chg="del">
          <pc:chgData name="Lauren Dudek" userId="bf54cc59563f4e12" providerId="LiveId" clId="{4BA96C7D-8FD4-4A8B-A1AB-CA1C010D16E3}" dt="2023-02-15T20:05:50.610" v="271" actId="700"/>
          <pc:sldLayoutMkLst>
            <pc:docMk/>
            <pc:sldMasterMk cId="552810149" sldId="2147483691"/>
            <pc:sldLayoutMk cId="260618871" sldId="2147483692"/>
          </pc:sldLayoutMkLst>
        </pc:sldLayoutChg>
        <pc:sldLayoutChg chg="del">
          <pc:chgData name="Lauren Dudek" userId="bf54cc59563f4e12" providerId="LiveId" clId="{4BA96C7D-8FD4-4A8B-A1AB-CA1C010D16E3}" dt="2023-02-15T20:05:50.610" v="271" actId="700"/>
          <pc:sldLayoutMkLst>
            <pc:docMk/>
            <pc:sldMasterMk cId="552810149" sldId="2147483691"/>
            <pc:sldLayoutMk cId="3169968211" sldId="2147483693"/>
          </pc:sldLayoutMkLst>
        </pc:sldLayoutChg>
        <pc:sldLayoutChg chg="del">
          <pc:chgData name="Lauren Dudek" userId="bf54cc59563f4e12" providerId="LiveId" clId="{4BA96C7D-8FD4-4A8B-A1AB-CA1C010D16E3}" dt="2023-02-15T20:05:50.610" v="271" actId="700"/>
          <pc:sldLayoutMkLst>
            <pc:docMk/>
            <pc:sldMasterMk cId="552810149" sldId="2147483691"/>
            <pc:sldLayoutMk cId="1662812648" sldId="2147483694"/>
          </pc:sldLayoutMkLst>
        </pc:sldLayoutChg>
        <pc:sldLayoutChg chg="del">
          <pc:chgData name="Lauren Dudek" userId="bf54cc59563f4e12" providerId="LiveId" clId="{4BA96C7D-8FD4-4A8B-A1AB-CA1C010D16E3}" dt="2023-02-15T20:05:50.610" v="271" actId="700"/>
          <pc:sldLayoutMkLst>
            <pc:docMk/>
            <pc:sldMasterMk cId="552810149" sldId="2147483691"/>
            <pc:sldLayoutMk cId="1809951937" sldId="2147483695"/>
          </pc:sldLayoutMkLst>
        </pc:sldLayoutChg>
        <pc:sldLayoutChg chg="del">
          <pc:chgData name="Lauren Dudek" userId="bf54cc59563f4e12" providerId="LiveId" clId="{4BA96C7D-8FD4-4A8B-A1AB-CA1C010D16E3}" dt="2023-02-15T20:05:50.610" v="271" actId="700"/>
          <pc:sldLayoutMkLst>
            <pc:docMk/>
            <pc:sldMasterMk cId="552810149" sldId="2147483691"/>
            <pc:sldLayoutMk cId="3132470307" sldId="2147483696"/>
          </pc:sldLayoutMkLst>
        </pc:sldLayoutChg>
        <pc:sldLayoutChg chg="del">
          <pc:chgData name="Lauren Dudek" userId="bf54cc59563f4e12" providerId="LiveId" clId="{4BA96C7D-8FD4-4A8B-A1AB-CA1C010D16E3}" dt="2023-02-15T20:05:50.610" v="271" actId="700"/>
          <pc:sldLayoutMkLst>
            <pc:docMk/>
            <pc:sldMasterMk cId="552810149" sldId="2147483691"/>
            <pc:sldLayoutMk cId="2517734464" sldId="214748369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IMPROVES ALL ATTRIBUTES OF SKIN QUALITY </a:t>
            </a:r>
          </a:p>
          <a:p>
            <a:pPr>
              <a:defRPr sz="1600"/>
            </a:pPr>
            <a:r>
              <a:rPr lang="en-US" sz="1600" dirty="0"/>
              <a:t>1- DAY POST AESTHETIC TREATMENT</a:t>
            </a:r>
            <a:r>
              <a:rPr lang="en-US" sz="1600" baseline="30000" dirty="0">
                <a:effectLst/>
              </a:rPr>
              <a:t>4</a:t>
            </a:r>
          </a:p>
        </c:rich>
      </c:tx>
      <c:layout>
        <c:manualLayout>
          <c:xMode val="edge"/>
          <c:yMode val="edge"/>
          <c:x val="0.16574704588923458"/>
          <c:y val="4.6657578215636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284923385923993E-2"/>
          <c:y val="0.13820407253770556"/>
          <c:w val="0.92820894476871796"/>
          <c:h val="0.54451212718712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work!$B$1</c:f>
              <c:strCache>
                <c:ptCount val="1"/>
                <c:pt idx="0">
                  <c:v>CO2</c:v>
                </c:pt>
              </c:strCache>
            </c:strRef>
          </c:tx>
          <c:spPr>
            <a:solidFill>
              <a:srgbClr val="D9B17F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0.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work!$A$2:$A$14</c:f>
              <c:strCache>
                <c:ptCount val="13"/>
                <c:pt idx="0">
                  <c:v>Photodamage</c:v>
                </c:pt>
                <c:pt idx="1">
                  <c:v>Pigmentation</c:v>
                </c:pt>
                <c:pt idx="2">
                  <c:v>Edema</c:v>
                </c:pt>
                <c:pt idx="3">
                  <c:v>Radiance</c:v>
                </c:pt>
                <c:pt idx="4">
                  <c:v>Smoothness</c:v>
                </c:pt>
                <c:pt idx="5">
                  <c:v>Pigmentation</c:v>
                </c:pt>
                <c:pt idx="6">
                  <c:v>Erythma</c:v>
                </c:pt>
                <c:pt idx="7">
                  <c:v>Pore size</c:v>
                </c:pt>
                <c:pt idx="8">
                  <c:v>Skin clarity</c:v>
                </c:pt>
                <c:pt idx="9">
                  <c:v>Skin brightness</c:v>
                </c:pt>
                <c:pt idx="10">
                  <c:v>Skin tone</c:v>
                </c:pt>
                <c:pt idx="11">
                  <c:v>Luminocity</c:v>
                </c:pt>
                <c:pt idx="12">
                  <c:v>Skin complexion</c:v>
                </c:pt>
              </c:strCache>
            </c:strRef>
          </c:cat>
          <c:val>
            <c:numRef>
              <c:f>work!$B$2:$B$14</c:f>
              <c:numCache>
                <c:formatCode>General</c:formatCode>
                <c:ptCount val="13"/>
                <c:pt idx="0">
                  <c:v>1.2</c:v>
                </c:pt>
                <c:pt idx="1">
                  <c:v>1.7</c:v>
                </c:pt>
                <c:pt idx="2">
                  <c:v>1.1000000000000001</c:v>
                </c:pt>
                <c:pt idx="3">
                  <c:v>1.5</c:v>
                </c:pt>
                <c:pt idx="4">
                  <c:v>1.2</c:v>
                </c:pt>
                <c:pt idx="5">
                  <c:v>1.1000000000000001</c:v>
                </c:pt>
                <c:pt idx="6">
                  <c:v>1.4</c:v>
                </c:pt>
                <c:pt idx="7">
                  <c:v>1.2</c:v>
                </c:pt>
                <c:pt idx="8">
                  <c:v>1.1000000000000001</c:v>
                </c:pt>
                <c:pt idx="9">
                  <c:v>1.3</c:v>
                </c:pt>
                <c:pt idx="10">
                  <c:v>1.3</c:v>
                </c:pt>
                <c:pt idx="11">
                  <c:v>1.1000000000000001</c:v>
                </c:pt>
                <c:pt idx="1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1-4CBB-881F-83F2CB8B6273}"/>
            </c:ext>
          </c:extLst>
        </c:ser>
        <c:ser>
          <c:idx val="1"/>
          <c:order val="1"/>
          <c:tx>
            <c:strRef>
              <c:f>work!$D$1</c:f>
              <c:strCache>
                <c:ptCount val="1"/>
                <c:pt idx="0">
                  <c:v>Standard of care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0.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work!$A$2:$A$14</c:f>
              <c:strCache>
                <c:ptCount val="13"/>
                <c:pt idx="0">
                  <c:v>Photodamage</c:v>
                </c:pt>
                <c:pt idx="1">
                  <c:v>Pigmentation</c:v>
                </c:pt>
                <c:pt idx="2">
                  <c:v>Edema</c:v>
                </c:pt>
                <c:pt idx="3">
                  <c:v>Radiance</c:v>
                </c:pt>
                <c:pt idx="4">
                  <c:v>Smoothness</c:v>
                </c:pt>
                <c:pt idx="5">
                  <c:v>Pigmentation</c:v>
                </c:pt>
                <c:pt idx="6">
                  <c:v>Erythma</c:v>
                </c:pt>
                <c:pt idx="7">
                  <c:v>Pore size</c:v>
                </c:pt>
                <c:pt idx="8">
                  <c:v>Skin clarity</c:v>
                </c:pt>
                <c:pt idx="9">
                  <c:v>Skin brightness</c:v>
                </c:pt>
                <c:pt idx="10">
                  <c:v>Skin tone</c:v>
                </c:pt>
                <c:pt idx="11">
                  <c:v>Luminocity</c:v>
                </c:pt>
                <c:pt idx="12">
                  <c:v>Skin complexion</c:v>
                </c:pt>
              </c:strCache>
            </c:strRef>
          </c:cat>
          <c:val>
            <c:numRef>
              <c:f>work!$D$2:$D$14</c:f>
              <c:numCache>
                <c:formatCode>General</c:formatCode>
                <c:ptCount val="13"/>
                <c:pt idx="0">
                  <c:v>0.6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0.6</c:v>
                </c:pt>
                <c:pt idx="5">
                  <c:v>0.5</c:v>
                </c:pt>
                <c:pt idx="6">
                  <c:v>0.1</c:v>
                </c:pt>
                <c:pt idx="7">
                  <c:v>0.7</c:v>
                </c:pt>
                <c:pt idx="8">
                  <c:v>0.8</c:v>
                </c:pt>
                <c:pt idx="9">
                  <c:v>0.7</c:v>
                </c:pt>
                <c:pt idx="10">
                  <c:v>0.5</c:v>
                </c:pt>
                <c:pt idx="11">
                  <c:v>0.3</c:v>
                </c:pt>
                <c:pt idx="1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1-4CBB-881F-83F2CB8B6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90999920"/>
        <c:axId val="2091001568"/>
      </c:barChart>
      <c:catAx>
        <c:axId val="20909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1001568"/>
        <c:crosses val="autoZero"/>
        <c:auto val="1"/>
        <c:lblAlgn val="ctr"/>
        <c:lblOffset val="100"/>
        <c:noMultiLvlLbl val="0"/>
      </c:catAx>
      <c:valAx>
        <c:axId val="20910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0999920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897511685687619"/>
          <c:y val="6.1638940533207814E-2"/>
          <c:w val="0.17102488314312383"/>
          <c:h val="0.15466290186500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 i="0">
          <a:solidFill>
            <a:schemeClr val="tx1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F61FE-6A86-C64D-9987-751CF075FF3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8B74-4BF5-BA41-B3DF-291F63742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50C4AC9C-4661-94E6-169B-AB158A838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A6781CC-1098-B4BA-44CB-B4DAAF5B9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34C3AF50-9DAC-E91E-CF15-F0F2469EC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CFAA1-A8FA-498F-A1EC-54C5968C8E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3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50C4AC9C-4661-94E6-169B-AB158A838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A6781CC-1098-B4BA-44CB-B4DAAF5B9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34C3AF50-9DAC-E91E-CF15-F0F2469EC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CFAA1-A8FA-498F-A1EC-54C5968C8E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50C4AC9C-4661-94E6-169B-AB158A838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A6781CC-1098-B4BA-44CB-B4DAAF5B9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34C3AF50-9DAC-E91E-CF15-F0F2469EC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CFAA1-A8FA-498F-A1EC-54C5968C8E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0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2D4DC342-5575-F170-E572-FE3C1CD3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B2115F26-F525-831B-1F21-F9701E6F7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55D1E58B-CFAE-E0B3-AE1F-48CAC462C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C760A-1F7E-4DA5-ABF8-F3775E6698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2D4DC342-5575-F170-E572-FE3C1CD3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B2115F26-F525-831B-1F21-F9701E6F7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55D1E58B-CFAE-E0B3-AE1F-48CAC462C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C760A-1F7E-4DA5-ABF8-F3775E6698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2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OF MOA</a:t>
            </a:r>
          </a:p>
          <a:p>
            <a:endParaRPr lang="en-US" dirty="0"/>
          </a:p>
          <a:p>
            <a:r>
              <a:rPr lang="en-US" dirty="0"/>
              <a:t>Increases the thickness of the skin.  When make tissue thicker, if thin sex is more painful.  Improves the natural lube and sensitivity.  </a:t>
            </a:r>
            <a:r>
              <a:rPr lang="en-US" dirty="0" err="1"/>
              <a:t>Bulding</a:t>
            </a:r>
            <a:r>
              <a:rPr lang="en-US" dirty="0"/>
              <a:t> back the tissue.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C99A5-4DB1-2A4A-8FEC-F25589C970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AE2EB6-7D35-9940-B418-6F98378F6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5" b="3532"/>
          <a:stretch/>
        </p:blipFill>
        <p:spPr>
          <a:xfrm>
            <a:off x="0" y="0"/>
            <a:ext cx="12207570" cy="6880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6CC933-870F-4841-9264-7BD015D37F46}"/>
              </a:ext>
            </a:extLst>
          </p:cNvPr>
          <p:cNvSpPr/>
          <p:nvPr userDrawn="1"/>
        </p:nvSpPr>
        <p:spPr>
          <a:xfrm>
            <a:off x="-1" y="-22486"/>
            <a:ext cx="12207569" cy="6880485"/>
          </a:xfrm>
          <a:prstGeom prst="rect">
            <a:avLst/>
          </a:prstGeom>
          <a:gradFill flip="none" rotWithShape="1">
            <a:gsLst>
              <a:gs pos="58000">
                <a:srgbClr val="FAFAFA">
                  <a:alpha val="80000"/>
                </a:srgbClr>
              </a:gs>
              <a:gs pos="16000">
                <a:schemeClr val="accent6">
                  <a:lumMod val="40000"/>
                  <a:lumOff val="60000"/>
                  <a:alpha val="10000"/>
                </a:schemeClr>
              </a:gs>
              <a:gs pos="34000">
                <a:schemeClr val="bg1">
                  <a:alpha val="50000"/>
                </a:schemeClr>
              </a:gs>
              <a:gs pos="75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25DF44-6C75-9C48-B150-AB6196977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20" y="3309240"/>
            <a:ext cx="6225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4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6CE3ED4-8A52-5098-B167-EE6F4481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607485"/>
            <a:ext cx="5242984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0539F9-27E2-D55C-4BE4-CBC49D455836}"/>
              </a:ext>
            </a:extLst>
          </p:cNvPr>
          <p:cNvSpPr/>
          <p:nvPr userDrawn="1"/>
        </p:nvSpPr>
        <p:spPr>
          <a:xfrm rot="5400000" flipH="1">
            <a:off x="3348567" y="374651"/>
            <a:ext cx="27516" cy="5242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C0A0B82-B8A8-FCC8-B6BA-A936889CE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85" y="5812367"/>
            <a:ext cx="122343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person, clothing, person, swimsuit&#10;&#10;Description automatically generated">
            <a:extLst>
              <a:ext uri="{FF2B5EF4-FFF2-40B4-BE49-F238E27FC236}">
                <a16:creationId xmlns:a16="http://schemas.microsoft.com/office/drawing/2014/main" id="{817584D8-080C-6AB8-31E9-1C1C21B92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8"/>
            <a:ext cx="6155267" cy="69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A3C3194-51BE-67CE-DB18-0852A46A87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2" y="5655733"/>
            <a:ext cx="1441449" cy="10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95448" y="3459606"/>
            <a:ext cx="5242560" cy="13255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 b="0" i="0" spc="2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3DE87-1EF2-74CC-45D3-B23600CF19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/>
          </a:p>
        </p:txBody>
      </p:sp>
      <p:pic>
        <p:nvPicPr>
          <p:cNvPr id="3" name="Picture 4" descr="A person covering the face with the hands&#10;&#10;Description automatically generated with medium confidence">
            <a:extLst>
              <a:ext uri="{FF2B5EF4-FFF2-40B4-BE49-F238E27FC236}">
                <a16:creationId xmlns:a16="http://schemas.microsoft.com/office/drawing/2014/main" id="{AE4D8A14-7CC5-A668-A956-6684D5D3D7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/>
          <a:stretch>
            <a:fillRect/>
          </a:stretch>
        </p:blipFill>
        <p:spPr bwMode="auto">
          <a:xfrm>
            <a:off x="-35984" y="1"/>
            <a:ext cx="12227984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49CCDB7-2B0E-5396-DB48-287FCE24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1077384"/>
            <a:ext cx="4576233" cy="17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FA53F2-2F4F-36A1-254B-B6D99D786262}"/>
              </a:ext>
            </a:extLst>
          </p:cNvPr>
          <p:cNvSpPr/>
          <p:nvPr userDrawn="1"/>
        </p:nvSpPr>
        <p:spPr>
          <a:xfrm rot="5400000" flipH="1">
            <a:off x="2783418" y="884768"/>
            <a:ext cx="27516" cy="45106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32899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9522A3-8748-522B-3C8F-41E60A4F17EB}"/>
              </a:ext>
            </a:extLst>
          </p:cNvPr>
          <p:cNvSpPr/>
          <p:nvPr/>
        </p:nvSpPr>
        <p:spPr>
          <a:xfrm>
            <a:off x="1" y="6351"/>
            <a:ext cx="5179484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5000">
                <a:srgbClr val="E8DDD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4879210-158E-3ACA-E4F3-E1E12E92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69051"/>
            <a:ext cx="1049867" cy="3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67583-A169-5A92-1C06-27AE9D5E9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7067" y="63775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>
                <a:tab pos="0" algn="l"/>
              </a:tabLst>
              <a:defRPr sz="900" b="0" i="0" spc="-1" smtClean="0">
                <a:solidFill>
                  <a:srgbClr val="888888"/>
                </a:solidFill>
                <a:latin typeface="Futura-Light" panose="020B0400000000000000" pitchFamily="34" charset="0"/>
                <a:ea typeface="Calibri"/>
              </a:defRPr>
            </a:lvl1pPr>
          </a:lstStyle>
          <a:p>
            <a:pPr>
              <a:defRPr/>
            </a:pPr>
            <a:fld id="{94C11F1E-AA61-4041-9E83-EF94C0E06862}" type="slidenum">
              <a:rPr lang="en-US"/>
              <a:pPr>
                <a:defRPr/>
              </a:pPr>
              <a:t>‹#›</a:t>
            </a:fld>
            <a:r>
              <a:rPr lang="en-US"/>
              <a:t>  |  Proprietary and Confidential</a:t>
            </a:r>
            <a:endParaRPr lang="en-US" dirty="0">
              <a:solidFill>
                <a:srgbClr val="6C6E7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87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2B012E6-9069-3167-5C9C-B3A3C4CA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69051"/>
            <a:ext cx="1049867" cy="3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6278" y="93233"/>
            <a:ext cx="12216812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90812" y="1776849"/>
            <a:ext cx="10515600" cy="4351339"/>
          </a:xfrm>
          <a:prstGeom prst="rect">
            <a:avLst/>
          </a:prstGeom>
        </p:spPr>
        <p:txBody>
          <a:bodyPr/>
          <a:lstStyle>
            <a:lvl1pPr>
              <a:buClr>
                <a:srgbClr val="6C6E71"/>
              </a:buClr>
              <a:buSzPct val="80000"/>
              <a:defRPr sz="18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38" indent="-171446">
              <a:buFont typeface="System Font Regular"/>
              <a:buChar char="-"/>
              <a:defRPr sz="15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3pPr>
            <a:lvl4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4pPr>
            <a:lvl5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736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J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09446D0-C360-26CC-6503-0C348EA1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69051"/>
            <a:ext cx="1049867" cy="3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1001" y="94157"/>
            <a:ext cx="12216812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 i="0">
                <a:solidFill>
                  <a:srgbClr val="6264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199" y="1766099"/>
            <a:ext cx="10515600" cy="4351339"/>
          </a:xfrm>
          <a:prstGeom prst="rect">
            <a:avLst/>
          </a:prstGeom>
        </p:spPr>
        <p:txBody>
          <a:bodyPr/>
          <a:lstStyle>
            <a:lvl1pPr>
              <a:buClr>
                <a:srgbClr val="6C6E71"/>
              </a:buClr>
              <a:buSzPct val="80000"/>
              <a:defRPr sz="18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38" indent="-171446">
              <a:buFont typeface="System Font Regular"/>
              <a:buChar char="-"/>
              <a:defRPr sz="15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3pPr>
            <a:lvl4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4pPr>
            <a:lvl5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9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6F38A-D4D2-1ECF-5B06-4FBAE078C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79" t="21132" r="51109" b="14591"/>
          <a:stretch/>
        </p:blipFill>
        <p:spPr>
          <a:xfrm>
            <a:off x="0" y="0"/>
            <a:ext cx="12207569" cy="117036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6CC933-870F-4841-9264-7BD015D37F46}"/>
              </a:ext>
            </a:extLst>
          </p:cNvPr>
          <p:cNvSpPr/>
          <p:nvPr userDrawn="1"/>
        </p:nvSpPr>
        <p:spPr>
          <a:xfrm>
            <a:off x="0" y="-1"/>
            <a:ext cx="12207569" cy="754811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25DF44-6C75-9C48-B150-AB6196977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20" y="3309240"/>
            <a:ext cx="6225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0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EC9E99-804D-FB40-8A50-C3555980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5" y="607193"/>
            <a:ext cx="5242560" cy="1925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1FEF5C-28D6-EC49-9D00-496B84D8B761}"/>
              </a:ext>
            </a:extLst>
          </p:cNvPr>
          <p:cNvSpPr/>
          <p:nvPr userDrawn="1"/>
        </p:nvSpPr>
        <p:spPr>
          <a:xfrm rot="5400000" flipH="1">
            <a:off x="3348109" y="374770"/>
            <a:ext cx="27432" cy="5242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25DF44-6C75-9C48-B150-AB6196977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448" y="3459606"/>
            <a:ext cx="5242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 i="0" spc="2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828BEC-00AB-2347-A876-9AB5F14BE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651" y="5813349"/>
            <a:ext cx="1222176" cy="850176"/>
          </a:xfrm>
          <a:prstGeom prst="rect">
            <a:avLst/>
          </a:prstGeom>
        </p:spPr>
      </p:pic>
      <p:pic>
        <p:nvPicPr>
          <p:cNvPr id="4" name="Picture 3" descr="A picture containing person, clothing, person, swimsuit&#10;&#10;Description automatically generated">
            <a:extLst>
              <a:ext uri="{FF2B5EF4-FFF2-40B4-BE49-F238E27FC236}">
                <a16:creationId xmlns:a16="http://schemas.microsoft.com/office/drawing/2014/main" id="{34014F4A-3228-A647-AC33-8DCB3A689C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2431"/>
            <a:ext cx="6155460" cy="6914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46F73-E53E-CA46-87A6-4C766C5976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531" y="5654677"/>
            <a:ext cx="1441639" cy="10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96E99-5D54-1841-9D0F-8B259DB83F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person covering the face with the hands&#10;&#10;Description automatically generated with medium confidence">
            <a:extLst>
              <a:ext uri="{FF2B5EF4-FFF2-40B4-BE49-F238E27FC236}">
                <a16:creationId xmlns:a16="http://schemas.microsoft.com/office/drawing/2014/main" id="{6CFFB0A8-77C4-2940-8288-75F65002F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9"/>
          <a:stretch/>
        </p:blipFill>
        <p:spPr>
          <a:xfrm flipH="1">
            <a:off x="-36417" y="1"/>
            <a:ext cx="12228416" cy="686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C9E99-804D-FB40-8A50-C3555980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53220" y="1076807"/>
            <a:ext cx="4576128" cy="17251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1FEF5C-28D6-EC49-9D00-496B84D8B761}"/>
              </a:ext>
            </a:extLst>
          </p:cNvPr>
          <p:cNvSpPr/>
          <p:nvPr userDrawn="1"/>
        </p:nvSpPr>
        <p:spPr>
          <a:xfrm rot="5400000" flipH="1">
            <a:off x="2783287" y="883890"/>
            <a:ext cx="27432" cy="4511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26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96E99-5D54-1841-9D0F-8B259DB83F1D}"/>
              </a:ext>
            </a:extLst>
          </p:cNvPr>
          <p:cNvSpPr/>
          <p:nvPr/>
        </p:nvSpPr>
        <p:spPr>
          <a:xfrm>
            <a:off x="1" y="6485"/>
            <a:ext cx="5179161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5000">
                <a:srgbClr val="E8DDD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C9E99-804D-FB40-8A50-C35559804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8" y="6369269"/>
            <a:ext cx="1049081" cy="3954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67D6CC-750A-0944-AD0A-10647A53D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277" y="6378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rgbClr val="6C6E71"/>
                </a:solidFill>
                <a:latin typeface="Futura-Light" panose="020B0400000000000000" pitchFamily="34" charset="0"/>
              </a:defRPr>
            </a:lvl1pPr>
          </a:lstStyle>
          <a:p>
            <a:pPr>
              <a:tabLst>
                <a:tab pos="0" algn="l"/>
              </a:tabLst>
            </a:pPr>
            <a:fld id="{8E6F3638-DB5B-4201-955F-0C74254BF2D7}" type="slidenum">
              <a:rPr lang="en-US" sz="900" spc="-1" smtClean="0">
                <a:solidFill>
                  <a:srgbClr val="888888"/>
                </a:solidFill>
                <a:ea typeface="Calibri"/>
              </a:rPr>
              <a:pPr>
                <a:tabLst>
                  <a:tab pos="0" algn="l"/>
                </a:tabLst>
              </a:pPr>
              <a:t>‹#›</a:t>
            </a:fld>
            <a:r>
              <a:rPr lang="en-US" sz="900" spc="-1">
                <a:solidFill>
                  <a:srgbClr val="888888"/>
                </a:solidFill>
                <a:ea typeface="Calibri"/>
              </a:rPr>
              <a:t>  |  Proprietary and Confidential</a:t>
            </a:r>
            <a:endParaRPr lang="en-US" sz="900" spc="-1" dirty="0"/>
          </a:p>
        </p:txBody>
      </p:sp>
    </p:spTree>
    <p:extLst>
      <p:ext uri="{BB962C8B-B14F-4D97-AF65-F5344CB8AC3E}">
        <p14:creationId xmlns:p14="http://schemas.microsoft.com/office/powerpoint/2010/main" val="6189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6FDCD6-61C1-7544-83FB-B15C5F284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8" y="6369269"/>
            <a:ext cx="1049081" cy="39549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3E690B8-0F90-2446-9B5D-8C28D8979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77" y="93233"/>
            <a:ext cx="12216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FC2D64-9269-404C-B25A-0AFB9E074E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0812" y="17768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6C6E71"/>
              </a:buClr>
              <a:buSzPct val="80000"/>
              <a:defRPr sz="18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System Font Regular"/>
              <a:buChar char="-"/>
              <a:defRPr sz="15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3pPr>
            <a:lvl4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4pPr>
            <a:lvl5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103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J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6FDCD6-61C1-7544-83FB-B15C5F284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8" y="6369269"/>
            <a:ext cx="1049081" cy="39549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3E690B8-0F90-2446-9B5D-8C28D8979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94156"/>
            <a:ext cx="12216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>
                <a:solidFill>
                  <a:srgbClr val="6264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FC2D64-9269-404C-B25A-0AFB9E074E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8" y="17660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6C6E71"/>
              </a:buClr>
              <a:buSzPct val="80000"/>
              <a:defRPr sz="18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System Font Regular"/>
              <a:buChar char="-"/>
              <a:defRPr sz="1500" b="0" i="0">
                <a:solidFill>
                  <a:srgbClr val="6C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3pPr>
            <a:lvl4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4pPr>
            <a:lvl5pPr>
              <a:defRPr b="0" i="0">
                <a:solidFill>
                  <a:srgbClr val="6C6E71"/>
                </a:solidFill>
                <a:latin typeface="Futura-Light" panose="020B0400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222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251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8EE010-28D3-35B0-4A23-24B113B5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BC67-4A76-4A2B-B91E-5C86DB9BD1A1}" type="datetimeFigureOut">
              <a:rPr lang="en-US" altLang="en-US"/>
              <a:pPr>
                <a:defRPr/>
              </a:pPr>
              <a:t>5/10/2023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9C5658-CEBA-137E-5D74-FB58BA36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8C9112-2744-239C-8F6B-FEA372E7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C158-65DB-424B-AB02-E31D74946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3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J B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40286EA-3756-DEA7-EF61-030379242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b="3532"/>
          <a:stretch>
            <a:fillRect/>
          </a:stretch>
        </p:blipFill>
        <p:spPr bwMode="auto">
          <a:xfrm>
            <a:off x="1" y="1"/>
            <a:ext cx="12206817" cy="68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565751-9EB8-B98C-4021-074FD4F05981}"/>
              </a:ext>
            </a:extLst>
          </p:cNvPr>
          <p:cNvSpPr/>
          <p:nvPr userDrawn="1"/>
        </p:nvSpPr>
        <p:spPr>
          <a:xfrm>
            <a:off x="-1" y="-22485"/>
            <a:ext cx="12207569" cy="6880485"/>
          </a:xfrm>
          <a:prstGeom prst="rect">
            <a:avLst/>
          </a:prstGeom>
          <a:gradFill flip="none" rotWithShape="1">
            <a:gsLst>
              <a:gs pos="58000">
                <a:srgbClr val="FAFAFA">
                  <a:alpha val="80000"/>
                </a:srgbClr>
              </a:gs>
              <a:gs pos="16000">
                <a:schemeClr val="accent6">
                  <a:lumMod val="40000"/>
                  <a:lumOff val="60000"/>
                  <a:alpha val="10000"/>
                </a:schemeClr>
              </a:gs>
              <a:gs pos="34000">
                <a:schemeClr val="bg1">
                  <a:alpha val="50000"/>
                </a:schemeClr>
              </a:gs>
              <a:gs pos="75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75820" y="3309241"/>
            <a:ext cx="6225573" cy="13255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4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0" r:id="rId2"/>
    <p:sldLayoutId id="2147483682" r:id="rId3"/>
    <p:sldLayoutId id="2147483680" r:id="rId4"/>
    <p:sldLayoutId id="2147483677" r:id="rId5"/>
    <p:sldLayoutId id="2147483678" r:id="rId6"/>
    <p:sldLayoutId id="2147483681" r:id="rId7"/>
    <p:sldLayoutId id="214748369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4DABA3F-E847-0848-EE0E-56A8F0FD9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985B2-FA3E-E473-7C3D-A1493E87F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85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46" indent="-171446" algn="l" defTabSz="685783" rtl="0" fontAlgn="base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8" indent="-171446" algn="l" defTabSz="685783" rtl="0" fontAlgn="base">
        <a:lnSpc>
          <a:spcPct val="90000"/>
        </a:lnSpc>
        <a:spcBef>
          <a:spcPts val="367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685783" rtl="0" fontAlgn="base">
        <a:lnSpc>
          <a:spcPct val="90000"/>
        </a:lnSpc>
        <a:spcBef>
          <a:spcPts val="367"/>
        </a:spcBef>
        <a:spcAft>
          <a:spcPct val="0"/>
        </a:spcAft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indent="-171446" algn="l" defTabSz="685783" rtl="0" fontAlgn="base">
        <a:lnSpc>
          <a:spcPct val="90000"/>
        </a:lnSpc>
        <a:spcBef>
          <a:spcPts val="367"/>
        </a:spcBef>
        <a:spcAft>
          <a:spcPct val="0"/>
        </a:spcAft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fontAlgn="base">
        <a:lnSpc>
          <a:spcPct val="90000"/>
        </a:lnSpc>
        <a:spcBef>
          <a:spcPts val="367"/>
        </a:spcBef>
        <a:spcAft>
          <a:spcPct val="0"/>
        </a:spcAft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026D9-C430-704E-AF7A-416DA2B79B88}"/>
              </a:ext>
            </a:extLst>
          </p:cNvPr>
          <p:cNvSpPr txBox="1">
            <a:spLocks/>
          </p:cNvSpPr>
          <p:nvPr/>
        </p:nvSpPr>
        <p:spPr>
          <a:xfrm>
            <a:off x="801213" y="786640"/>
            <a:ext cx="9853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225">
                <a:solidFill>
                  <a:srgbClr val="626467"/>
                </a:solidFill>
                <a:latin typeface="Futura-Light" panose="020B0400000000000000" pitchFamily="34" charset="0"/>
                <a:ea typeface="+mj-ea"/>
                <a:cs typeface="+mj-cs"/>
              </a:defRPr>
            </a:lvl1pPr>
          </a:lstStyle>
          <a:p>
            <a:r>
              <a:rPr lang="en-US" sz="5400" spc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Evidence for the </a:t>
            </a:r>
            <a:br>
              <a:rPr lang="en-US" sz="5400" spc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spc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Topical Carboxy Gel: CO2Lift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306EB-80B0-374E-9BEC-01FC47F0044A}"/>
              </a:ext>
            </a:extLst>
          </p:cNvPr>
          <p:cNvSpPr/>
          <p:nvPr/>
        </p:nvSpPr>
        <p:spPr>
          <a:xfrm rot="5400000" flipH="1" flipV="1">
            <a:off x="-513507" y="1417418"/>
            <a:ext cx="2286000" cy="64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9052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867F2B-789F-0C4B-D3B9-0E9D2459AB07}"/>
              </a:ext>
            </a:extLst>
          </p:cNvPr>
          <p:cNvSpPr txBox="1">
            <a:spLocks/>
          </p:cNvSpPr>
          <p:nvPr/>
        </p:nvSpPr>
        <p:spPr>
          <a:xfrm>
            <a:off x="298926" y="289540"/>
            <a:ext cx="10384866" cy="58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PROOF OF MECHANISM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BFEBB-52C5-8B9D-08F1-CC31FCA38AA5}"/>
              </a:ext>
            </a:extLst>
          </p:cNvPr>
          <p:cNvSpPr txBox="1"/>
          <p:nvPr/>
        </p:nvSpPr>
        <p:spPr>
          <a:xfrm>
            <a:off x="389466" y="954911"/>
            <a:ext cx="755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Carboxytherapy Topical Gel produced a reaction in the capillaries similar to that seen with CO2 injections into the skin. </a:t>
            </a:r>
            <a:r>
              <a:rPr 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concentration and micro-circulation increased and there was recovery of connective tissue.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AAE70-DFA9-8268-2670-858455909EE3}"/>
              </a:ext>
            </a:extLst>
          </p:cNvPr>
          <p:cNvSpPr/>
          <p:nvPr/>
        </p:nvSpPr>
        <p:spPr>
          <a:xfrm>
            <a:off x="4418700" y="4635215"/>
            <a:ext cx="6898639" cy="141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0A5143-B74B-1039-E667-803E0C5C68DB}"/>
              </a:ext>
            </a:extLst>
          </p:cNvPr>
          <p:cNvSpPr/>
          <p:nvPr/>
        </p:nvSpPr>
        <p:spPr>
          <a:xfrm>
            <a:off x="2618852" y="4635216"/>
            <a:ext cx="1166302" cy="42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9634164-2082-FB65-4304-F23C6CC9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0192"/>
            <a:ext cx="5901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oppins" panose="00000500000000000000" pitchFamily="2" charset="0"/>
                <a:ea typeface="MS PGothic" panose="020B0600070205080204" pitchFamily="34" charset="-128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Leibaschoff GH, Coll L, Roberts WE. A Prospective Clinical and Instrumental Study on the Effects of a Transcutaneous Cosmeceutical Gel that is Claimed to Produce CO2. Surgical Technology International 2018; !2: 33-38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5FEB6C-B65F-3009-57BC-09245CAF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3" t="31111" r="33500" b="30518"/>
          <a:stretch/>
        </p:blipFill>
        <p:spPr>
          <a:xfrm>
            <a:off x="1791724" y="2419630"/>
            <a:ext cx="8361506" cy="3378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6E0D30-A4D8-1B4D-5659-097922FDC646}"/>
              </a:ext>
            </a:extLst>
          </p:cNvPr>
          <p:cNvSpPr txBox="1"/>
          <p:nvPr/>
        </p:nvSpPr>
        <p:spPr>
          <a:xfrm>
            <a:off x="3112649" y="5850571"/>
            <a:ext cx="55774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Poppins" panose="00000500000000000000" pitchFamily="50" charset="0"/>
              </a:rPr>
              <a:t>MICROCIRCULATION IMPROVEED BY 28% </a:t>
            </a:r>
            <a:b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Poppins" panose="00000500000000000000" pitchFamily="50" charset="0"/>
              </a:rPr>
            </a:b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Poppins" panose="00000500000000000000" pitchFamily="50" charset="0"/>
              </a:rPr>
              <a:t>AFTER THE USE OF THE TRANSDERMAL CO2 GEL.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Poppins" panose="00000500000000000000" pitchFamily="50" charset="0"/>
              <a:ea typeface="MS PGothic" panose="020B0600070205080204" pitchFamily="34" charset="-128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0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867F2B-789F-0C4B-D3B9-0E9D2459AB07}"/>
              </a:ext>
            </a:extLst>
          </p:cNvPr>
          <p:cNvSpPr txBox="1">
            <a:spLocks/>
          </p:cNvSpPr>
          <p:nvPr/>
        </p:nvSpPr>
        <p:spPr>
          <a:xfrm>
            <a:off x="298926" y="289540"/>
            <a:ext cx="10384866" cy="58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STANDALONE - HYDRATION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BFEBB-52C5-8B9D-08F1-CC31FCA38AA5}"/>
              </a:ext>
            </a:extLst>
          </p:cNvPr>
          <p:cNvSpPr txBox="1"/>
          <p:nvPr/>
        </p:nvSpPr>
        <p:spPr>
          <a:xfrm>
            <a:off x="389466" y="954911"/>
            <a:ext cx="5055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Dramatically increased hydration </a:t>
            </a:r>
            <a:r>
              <a:rPr lang="en-JM" alt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</a:t>
            </a:r>
            <a:r>
              <a:rPr lang="en-US" alt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117% compared to baseline post treatment for up to 3 week.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728DE5-F4F6-6EB2-4EB9-0C5DC1504C94}"/>
              </a:ext>
            </a:extLst>
          </p:cNvPr>
          <p:cNvSpPr txBox="1">
            <a:spLocks/>
          </p:cNvSpPr>
          <p:nvPr/>
        </p:nvSpPr>
        <p:spPr>
          <a:xfrm>
            <a:off x="0" y="6513749"/>
            <a:ext cx="1050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75" b="0" i="0" kern="1200">
                <a:solidFill>
                  <a:srgbClr val="6C6E71"/>
                </a:solidFill>
                <a:latin typeface="Futura-Light" panose="020B04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0988"/>
            <a:r>
              <a:rPr lang="en-US" sz="700" spc="-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Draelos, Zoe.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Clinical Study to Assess the Efficacy of a Carboxy Mask on Facial Appearance Improvement.  Aug 2022</a:t>
            </a:r>
            <a:endParaRPr lang="en-US" sz="700" spc="-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6F7B1-8EA2-BD84-096D-F183ACEBD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1" b="25849"/>
          <a:stretch/>
        </p:blipFill>
        <p:spPr>
          <a:xfrm>
            <a:off x="1788160" y="2032129"/>
            <a:ext cx="7477759" cy="31836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8AAE70-DFA9-8268-2670-858455909EE3}"/>
              </a:ext>
            </a:extLst>
          </p:cNvPr>
          <p:cNvSpPr/>
          <p:nvPr/>
        </p:nvSpPr>
        <p:spPr>
          <a:xfrm>
            <a:off x="4418700" y="4635215"/>
            <a:ext cx="6898639" cy="141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FA090-66CE-2540-BCF4-B2DAD4742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18"/>
          <a:stretch/>
        </p:blipFill>
        <p:spPr>
          <a:xfrm>
            <a:off x="2598863" y="4635216"/>
            <a:ext cx="8084930" cy="18136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0A5143-B74B-1039-E667-803E0C5C68DB}"/>
              </a:ext>
            </a:extLst>
          </p:cNvPr>
          <p:cNvSpPr/>
          <p:nvPr/>
        </p:nvSpPr>
        <p:spPr>
          <a:xfrm>
            <a:off x="2618852" y="4635216"/>
            <a:ext cx="1166302" cy="42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867F2B-789F-0C4B-D3B9-0E9D2459AB07}"/>
              </a:ext>
            </a:extLst>
          </p:cNvPr>
          <p:cNvSpPr txBox="1">
            <a:spLocks/>
          </p:cNvSpPr>
          <p:nvPr/>
        </p:nvSpPr>
        <p:spPr>
          <a:xfrm>
            <a:off x="298926" y="289540"/>
            <a:ext cx="11517154" cy="58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STANDALONE – ELASTICITY + SKIN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BFEBB-52C5-8B9D-08F1-CC31FCA38AA5}"/>
              </a:ext>
            </a:extLst>
          </p:cNvPr>
          <p:cNvSpPr txBox="1"/>
          <p:nvPr/>
        </p:nvSpPr>
        <p:spPr>
          <a:xfrm>
            <a:off x="389466" y="954911"/>
            <a:ext cx="114266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retraction time was the length of time in milliseconds (</a:t>
            </a:r>
            <a:r>
              <a:rPr lang="en-US" sz="1600" spc="3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required for the skin to snap back to its original conformation after distention by a vacuum pump.  The retraction time decreased in a statistically significant manner at week 4 (-12%, p=0.004) and week 10 (-10%, p=0.05).  This means that the skin exhibited better elastic properties.  The elastic modulus, also known as Young’s modulus, is measured in megapascals (MPa) and is a measure of how ductile the skin is when stretched.  The elastic modulus decreased indicating an improvement in the elasticity of the skin at weeks 4 (-26%) and 10 (-28)(p&lt;0.001).  This data indicates that the skin elasticity improved with the face mask resulting in better skin firmness and less sagging.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728DE5-F4F6-6EB2-4EB9-0C5DC1504C94}"/>
              </a:ext>
            </a:extLst>
          </p:cNvPr>
          <p:cNvSpPr txBox="1">
            <a:spLocks/>
          </p:cNvSpPr>
          <p:nvPr/>
        </p:nvSpPr>
        <p:spPr>
          <a:xfrm>
            <a:off x="0" y="6513749"/>
            <a:ext cx="1050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75" b="0" i="0" kern="1200">
                <a:solidFill>
                  <a:srgbClr val="6C6E71"/>
                </a:solidFill>
                <a:latin typeface="Futura-Light" panose="020B04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0988"/>
            <a:r>
              <a:rPr lang="en-US" sz="700" spc="-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Draelos, Zoe.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Clinical Study to Assess the Efficacy of a Carboxy Mask on Facial Appearance Improvement.  Aug 2022</a:t>
            </a:r>
            <a:endParaRPr lang="en-US" sz="700" spc="-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24E5BB-FD6E-83FF-B500-4B66D0196A94}"/>
              </a:ext>
            </a:extLst>
          </p:cNvPr>
          <p:cNvSpPr txBox="1"/>
          <p:nvPr/>
        </p:nvSpPr>
        <p:spPr>
          <a:xfrm>
            <a:off x="4141725" y="5369315"/>
            <a:ext cx="3325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ts val="1000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24% Fine Lines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20% Wrinkles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66">
            <a:extLst>
              <a:ext uri="{FF2B5EF4-FFF2-40B4-BE49-F238E27FC236}">
                <a16:creationId xmlns:a16="http://schemas.microsoft.com/office/drawing/2014/main" id="{B40CBC4B-4C61-5626-350E-25E32345128D}"/>
              </a:ext>
            </a:extLst>
          </p:cNvPr>
          <p:cNvSpPr/>
          <p:nvPr/>
        </p:nvSpPr>
        <p:spPr>
          <a:xfrm>
            <a:off x="9163434" y="4969029"/>
            <a:ext cx="2878467" cy="843170"/>
          </a:xfrm>
          <a:prstGeom prst="roundRect">
            <a:avLst/>
          </a:prstGeom>
          <a:solidFill>
            <a:srgbClr val="D0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DA774-44B0-43A1-D3D3-4D9108DDC11B}"/>
              </a:ext>
            </a:extLst>
          </p:cNvPr>
          <p:cNvSpPr txBox="1"/>
          <p:nvPr/>
        </p:nvSpPr>
        <p:spPr>
          <a:xfrm>
            <a:off x="9769942" y="5071171"/>
            <a:ext cx="2878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26% Elasticity at W4, </a:t>
            </a:r>
            <a:b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28% at W10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Up Arrow 68">
            <a:extLst>
              <a:ext uri="{FF2B5EF4-FFF2-40B4-BE49-F238E27FC236}">
                <a16:creationId xmlns:a16="http://schemas.microsoft.com/office/drawing/2014/main" id="{E06C1469-CFA6-F3E9-DDDA-4190FC23033A}"/>
              </a:ext>
            </a:extLst>
          </p:cNvPr>
          <p:cNvSpPr/>
          <p:nvPr/>
        </p:nvSpPr>
        <p:spPr>
          <a:xfrm rot="10800000">
            <a:off x="9239804" y="5076432"/>
            <a:ext cx="521898" cy="62368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291B9-2ED2-4F6B-6EA1-B15494313663}"/>
              </a:ext>
            </a:extLst>
          </p:cNvPr>
          <p:cNvSpPr txBox="1"/>
          <p:nvPr/>
        </p:nvSpPr>
        <p:spPr>
          <a:xfrm>
            <a:off x="298926" y="5881641"/>
            <a:ext cx="1172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Week 1: 3 treatments, Weeks 2-4: 1 treatment each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22" name="Graphic 21" descr="Continuous Improvement outline">
            <a:extLst>
              <a:ext uri="{FF2B5EF4-FFF2-40B4-BE49-F238E27FC236}">
                <a16:creationId xmlns:a16="http://schemas.microsoft.com/office/drawing/2014/main" id="{F4DD969C-ED5E-BAF2-FFAE-9E6040704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1694" y="3690485"/>
            <a:ext cx="1526551" cy="1526551"/>
          </a:xfrm>
          <a:prstGeom prst="rect">
            <a:avLst/>
          </a:prstGeom>
        </p:spPr>
      </p:pic>
      <p:pic>
        <p:nvPicPr>
          <p:cNvPr id="23" name="Graphic 22" descr="Dim (Smaller Sun) outline">
            <a:extLst>
              <a:ext uri="{FF2B5EF4-FFF2-40B4-BE49-F238E27FC236}">
                <a16:creationId xmlns:a16="http://schemas.microsoft.com/office/drawing/2014/main" id="{EC789D0F-A6D9-5EBD-EF29-57B429042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798" y="3538172"/>
            <a:ext cx="1629070" cy="1629070"/>
          </a:xfrm>
          <a:prstGeom prst="rect">
            <a:avLst/>
          </a:prstGeom>
        </p:spPr>
      </p:pic>
      <p:pic>
        <p:nvPicPr>
          <p:cNvPr id="24" name="Graphic 23" descr="Magic Wand Auto outline">
            <a:extLst>
              <a:ext uri="{FF2B5EF4-FFF2-40B4-BE49-F238E27FC236}">
                <a16:creationId xmlns:a16="http://schemas.microsoft.com/office/drawing/2014/main" id="{87EAF4FF-1B64-8E07-0DFF-1AFD877A4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4984" y="3868709"/>
            <a:ext cx="989068" cy="989068"/>
          </a:xfrm>
          <a:prstGeom prst="rect">
            <a:avLst/>
          </a:prstGeom>
        </p:spPr>
      </p:pic>
      <p:pic>
        <p:nvPicPr>
          <p:cNvPr id="25" name="Graphic 24" descr="Zoom out outline">
            <a:extLst>
              <a:ext uri="{FF2B5EF4-FFF2-40B4-BE49-F238E27FC236}">
                <a16:creationId xmlns:a16="http://schemas.microsoft.com/office/drawing/2014/main" id="{209C809E-59FC-0971-0B1C-763C9C6D20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2635" y="3909006"/>
            <a:ext cx="950392" cy="950392"/>
          </a:xfrm>
          <a:prstGeom prst="rect">
            <a:avLst/>
          </a:prstGeom>
        </p:spPr>
      </p:pic>
      <p:sp>
        <p:nvSpPr>
          <p:cNvPr id="26" name="Rounded Rectangle 66">
            <a:extLst>
              <a:ext uri="{FF2B5EF4-FFF2-40B4-BE49-F238E27FC236}">
                <a16:creationId xmlns:a16="http://schemas.microsoft.com/office/drawing/2014/main" id="{6741C4CD-1C6A-63DF-2757-8BE53EA47940}"/>
              </a:ext>
            </a:extLst>
          </p:cNvPr>
          <p:cNvSpPr/>
          <p:nvPr/>
        </p:nvSpPr>
        <p:spPr>
          <a:xfrm>
            <a:off x="6208598" y="4969029"/>
            <a:ext cx="2878467" cy="843170"/>
          </a:xfrm>
          <a:prstGeom prst="roundRect">
            <a:avLst/>
          </a:prstGeom>
          <a:solidFill>
            <a:srgbClr val="D0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Up Arrow 68">
            <a:extLst>
              <a:ext uri="{FF2B5EF4-FFF2-40B4-BE49-F238E27FC236}">
                <a16:creationId xmlns:a16="http://schemas.microsoft.com/office/drawing/2014/main" id="{752F4F31-9BB0-065E-D447-09A8492CD034}"/>
              </a:ext>
            </a:extLst>
          </p:cNvPr>
          <p:cNvSpPr/>
          <p:nvPr/>
        </p:nvSpPr>
        <p:spPr>
          <a:xfrm rot="10800000">
            <a:off x="6284968" y="5076432"/>
            <a:ext cx="521898" cy="62368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Rounded Rectangle 66">
            <a:extLst>
              <a:ext uri="{FF2B5EF4-FFF2-40B4-BE49-F238E27FC236}">
                <a16:creationId xmlns:a16="http://schemas.microsoft.com/office/drawing/2014/main" id="{2BF040DD-0AF6-7B89-81BB-689F38AF0ED5}"/>
              </a:ext>
            </a:extLst>
          </p:cNvPr>
          <p:cNvSpPr/>
          <p:nvPr/>
        </p:nvSpPr>
        <p:spPr>
          <a:xfrm>
            <a:off x="3253762" y="4937266"/>
            <a:ext cx="2878467" cy="843170"/>
          </a:xfrm>
          <a:prstGeom prst="roundRect">
            <a:avLst/>
          </a:prstGeom>
          <a:solidFill>
            <a:srgbClr val="D0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Up Arrow 68">
            <a:extLst>
              <a:ext uri="{FF2B5EF4-FFF2-40B4-BE49-F238E27FC236}">
                <a16:creationId xmlns:a16="http://schemas.microsoft.com/office/drawing/2014/main" id="{7DB89BF2-374C-875E-F525-89775893185B}"/>
              </a:ext>
            </a:extLst>
          </p:cNvPr>
          <p:cNvSpPr/>
          <p:nvPr/>
        </p:nvSpPr>
        <p:spPr>
          <a:xfrm rot="10800000">
            <a:off x="3330132" y="5044669"/>
            <a:ext cx="521898" cy="62368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Rounded Rectangle 66">
            <a:extLst>
              <a:ext uri="{FF2B5EF4-FFF2-40B4-BE49-F238E27FC236}">
                <a16:creationId xmlns:a16="http://schemas.microsoft.com/office/drawing/2014/main" id="{FDEC134D-F13F-F664-D778-8D3747774C21}"/>
              </a:ext>
            </a:extLst>
          </p:cNvPr>
          <p:cNvSpPr/>
          <p:nvPr/>
        </p:nvSpPr>
        <p:spPr>
          <a:xfrm>
            <a:off x="298926" y="4934619"/>
            <a:ext cx="2878467" cy="843170"/>
          </a:xfrm>
          <a:prstGeom prst="roundRect">
            <a:avLst/>
          </a:prstGeom>
          <a:solidFill>
            <a:srgbClr val="D0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Up Arrow 68">
            <a:extLst>
              <a:ext uri="{FF2B5EF4-FFF2-40B4-BE49-F238E27FC236}">
                <a16:creationId xmlns:a16="http://schemas.microsoft.com/office/drawing/2014/main" id="{D5C715F8-F4D7-A9DD-50C4-EB52ED9189F5}"/>
              </a:ext>
            </a:extLst>
          </p:cNvPr>
          <p:cNvSpPr/>
          <p:nvPr/>
        </p:nvSpPr>
        <p:spPr>
          <a:xfrm>
            <a:off x="375296" y="5042022"/>
            <a:ext cx="521898" cy="62368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EE677-C1B2-599F-7A40-28594D4BA650}"/>
              </a:ext>
            </a:extLst>
          </p:cNvPr>
          <p:cNvSpPr txBox="1"/>
          <p:nvPr/>
        </p:nvSpPr>
        <p:spPr>
          <a:xfrm>
            <a:off x="3848890" y="5031422"/>
            <a:ext cx="2147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30% Sagging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27% Pigmentation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0918F0-2EDB-D196-5A5E-947ABFF57D5B}"/>
              </a:ext>
            </a:extLst>
          </p:cNvPr>
          <p:cNvSpPr txBox="1"/>
          <p:nvPr/>
        </p:nvSpPr>
        <p:spPr>
          <a:xfrm>
            <a:off x="1009276" y="5026723"/>
            <a:ext cx="3166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39% Luminosity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42% Radiance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B0F40F-9CF9-2ADB-7008-D8394E94258D}"/>
              </a:ext>
            </a:extLst>
          </p:cNvPr>
          <p:cNvSpPr txBox="1"/>
          <p:nvPr/>
        </p:nvSpPr>
        <p:spPr>
          <a:xfrm>
            <a:off x="6902344" y="5048409"/>
            <a:ext cx="1946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ts val="1000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24% Fine Lines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SzPts val="1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20% Wrinkles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2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B3F529-AC68-5DB1-536A-EC8356E08273}"/>
              </a:ext>
            </a:extLst>
          </p:cNvPr>
          <p:cNvSpPr txBox="1"/>
          <p:nvPr/>
        </p:nvSpPr>
        <p:spPr>
          <a:xfrm>
            <a:off x="6859060" y="2752196"/>
            <a:ext cx="5577416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MICRONEEDING RADIOFREQUENCY + </a:t>
            </a:r>
            <a:b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 TOPICAL CARBOXY TREATMENT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</a:rPr>
              <a:t>CARBOXY GEL APPLIED 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  <a:cs typeface="Poppins" panose="00000500000000000000" pitchFamily="50" charset="0"/>
              </a:rPr>
              <a:t>IMMEDIATELY POST PROCEDURE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40215-1471-AF73-629F-12183B081FD1}"/>
              </a:ext>
            </a:extLst>
          </p:cNvPr>
          <p:cNvSpPr txBox="1"/>
          <p:nvPr/>
        </p:nvSpPr>
        <p:spPr>
          <a:xfrm>
            <a:off x="10469034" y="2491317"/>
            <a:ext cx="182456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</a:rPr>
              <a:t>45-MIN POST CARBOXY GEL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4644A-5325-18F2-CF81-CE1E357B67FE}"/>
              </a:ext>
            </a:extLst>
          </p:cNvPr>
          <p:cNvSpPr txBox="1"/>
          <p:nvPr/>
        </p:nvSpPr>
        <p:spPr>
          <a:xfrm>
            <a:off x="7340601" y="2491317"/>
            <a:ext cx="1530351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</a:rPr>
              <a:t>PRE-TREATMENT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22234-17E9-8CBA-B07C-C38182DE0502}"/>
              </a:ext>
            </a:extLst>
          </p:cNvPr>
          <p:cNvSpPr txBox="1"/>
          <p:nvPr/>
        </p:nvSpPr>
        <p:spPr>
          <a:xfrm>
            <a:off x="9027585" y="2482851"/>
            <a:ext cx="124036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</a:rPr>
              <a:t>POST-TREATMENT</a:t>
            </a:r>
          </a:p>
        </p:txBody>
      </p:sp>
      <p:pic>
        <p:nvPicPr>
          <p:cNvPr id="92167" name="Picture 11" descr="A picture containing person, person, indoor, close&#10;&#10;Description automatically generated">
            <a:extLst>
              <a:ext uri="{FF2B5EF4-FFF2-40B4-BE49-F238E27FC236}">
                <a16:creationId xmlns:a16="http://schemas.microsoft.com/office/drawing/2014/main" id="{2785BC6F-990E-1B3E-3BA7-27EB5F40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1" y="148169"/>
            <a:ext cx="1555749" cy="23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7" descr="A picture containing person, person, indoor, close&#10;&#10;Description automatically generated">
            <a:extLst>
              <a:ext uri="{FF2B5EF4-FFF2-40B4-BE49-F238E27FC236}">
                <a16:creationId xmlns:a16="http://schemas.microsoft.com/office/drawing/2014/main" id="{FA44DC3F-BB29-4F5A-097C-4A7FA3C0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2" y="148169"/>
            <a:ext cx="1553633" cy="23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8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00C56EC7-A596-450B-E2B4-812DAE2F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127002"/>
            <a:ext cx="1555749" cy="23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A4A4F-28F4-C003-6092-3F234AD346D1}"/>
              </a:ext>
            </a:extLst>
          </p:cNvPr>
          <p:cNvSpPr txBox="1">
            <a:spLocks/>
          </p:cNvSpPr>
          <p:nvPr/>
        </p:nvSpPr>
        <p:spPr>
          <a:xfrm>
            <a:off x="298926" y="289540"/>
            <a:ext cx="10384866" cy="58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 TREATMENT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90CEB-7513-2D1C-6D0C-3D51471EA652}"/>
              </a:ext>
            </a:extLst>
          </p:cNvPr>
          <p:cNvSpPr txBox="1"/>
          <p:nvPr/>
        </p:nvSpPr>
        <p:spPr>
          <a:xfrm>
            <a:off x="298926" y="947793"/>
            <a:ext cx="5055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downtime, speedy healing, improved clinical outcomes, and higher patient satisfaction.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242640-2BD3-A3F6-A378-0D80325E2AF7}"/>
              </a:ext>
            </a:extLst>
          </p:cNvPr>
          <p:cNvSpPr txBox="1">
            <a:spLocks/>
          </p:cNvSpPr>
          <p:nvPr/>
        </p:nvSpPr>
        <p:spPr>
          <a:xfrm>
            <a:off x="6351" y="6522549"/>
            <a:ext cx="10507133" cy="364067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675" b="0" i="0" kern="1200">
                <a:solidFill>
                  <a:srgbClr val="6C6E71"/>
                </a:solidFill>
                <a:latin typeface="Futura-Light" panose="020B04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0981" defTabSz="914377">
              <a:defRPr/>
            </a:pPr>
            <a:r>
              <a:rPr lang="en-US" sz="700" spc="-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700" u="sng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Drugs in Dermatology</a:t>
            </a:r>
            <a:r>
              <a:rPr lang="en-US" sz="70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700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Sadick</a:t>
            </a:r>
            <a:r>
              <a:rPr lang="en-US" sz="70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April 2021</a:t>
            </a:r>
            <a:r>
              <a:rPr lang="en-US" sz="700" spc="-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700" spc="-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3B5B07F-B491-910F-9480-954E56164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94554"/>
              </p:ext>
            </p:extLst>
          </p:nvPr>
        </p:nvGraphicFramePr>
        <p:xfrm>
          <a:off x="1129759" y="3672436"/>
          <a:ext cx="10137512" cy="298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09008C0-89C6-C32F-3D19-8CE428749514}"/>
              </a:ext>
            </a:extLst>
          </p:cNvPr>
          <p:cNvSpPr txBox="1"/>
          <p:nvPr/>
        </p:nvSpPr>
        <p:spPr>
          <a:xfrm rot="16200000">
            <a:off x="133654" y="5092560"/>
            <a:ext cx="1683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1200" dirty="0">
                <a:solidFill>
                  <a:srgbClr val="86878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Change from baseline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7F0541-0CFB-9B94-EF51-29FABDDEBB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1" t="35766" r="35667" b="37778"/>
          <a:stretch/>
        </p:blipFill>
        <p:spPr>
          <a:xfrm>
            <a:off x="361313" y="2025010"/>
            <a:ext cx="5577416" cy="1709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4A4F-28F4-C003-6092-3F234AD346D1}"/>
              </a:ext>
            </a:extLst>
          </p:cNvPr>
          <p:cNvSpPr txBox="1">
            <a:spLocks/>
          </p:cNvSpPr>
          <p:nvPr/>
        </p:nvSpPr>
        <p:spPr>
          <a:xfrm>
            <a:off x="298926" y="289540"/>
            <a:ext cx="10384866" cy="58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WOUND HEALING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90CEB-7513-2D1C-6D0C-3D51471EA652}"/>
              </a:ext>
            </a:extLst>
          </p:cNvPr>
          <p:cNvSpPr txBox="1"/>
          <p:nvPr/>
        </p:nvSpPr>
        <p:spPr>
          <a:xfrm>
            <a:off x="298925" y="947793"/>
            <a:ext cx="1189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Re-epithelialization or complete healing within 1 month for 10 diabetic ulcer patients.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242640-2BD3-A3F6-A378-0D80325E2AF7}"/>
              </a:ext>
            </a:extLst>
          </p:cNvPr>
          <p:cNvSpPr txBox="1">
            <a:spLocks/>
          </p:cNvSpPr>
          <p:nvPr/>
        </p:nvSpPr>
        <p:spPr>
          <a:xfrm>
            <a:off x="-29534" y="6661989"/>
            <a:ext cx="2789215" cy="106400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675" b="0" i="0" kern="1200">
                <a:solidFill>
                  <a:srgbClr val="6C6E71"/>
                </a:solidFill>
                <a:latin typeface="Futura-Light" panose="020B04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0981" defTabSz="914377">
              <a:defRPr/>
            </a:pPr>
            <a:r>
              <a:rPr lang="en-US" sz="70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photos courtesy of Dr. Gustavo Leibaschoff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6151-7906-A987-8BB6-77B6DD1403B0}"/>
              </a:ext>
            </a:extLst>
          </p:cNvPr>
          <p:cNvSpPr txBox="1">
            <a:spLocks/>
          </p:cNvSpPr>
          <p:nvPr/>
        </p:nvSpPr>
        <p:spPr>
          <a:xfrm>
            <a:off x="164775" y="5951320"/>
            <a:ext cx="6155691" cy="4698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6" lvl="1" algn="ctr">
              <a:defRPr/>
            </a:pPr>
            <a:r>
              <a:rPr lang="en-US" sz="16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52- year-old patient with Type 2 Diabetes on Insulin</a:t>
            </a:r>
          </a:p>
          <a:p>
            <a:pPr marL="342900" lvl="1" algn="ctr">
              <a:defRPr/>
            </a:pPr>
            <a:r>
              <a:rPr lang="en-US" sz="1100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  <a:cs typeface="Poppins" panose="00000500000000000000" pitchFamily="50" charset="0"/>
              </a:rPr>
              <a:t>3 CO2Lift Pro Treatments per week for 4 weeks</a:t>
            </a:r>
            <a:endParaRPr lang="en-US" sz="2667" dirty="0"/>
          </a:p>
          <a:p>
            <a:pPr>
              <a:defRPr/>
            </a:pPr>
            <a:endParaRPr lang="en-US" sz="2667" dirty="0"/>
          </a:p>
          <a:p>
            <a:pPr>
              <a:defRPr/>
            </a:pPr>
            <a:endParaRPr lang="en-US" sz="2667" dirty="0"/>
          </a:p>
          <a:p>
            <a:pPr>
              <a:defRPr/>
            </a:pPr>
            <a:endParaRPr lang="en-US" sz="2667" dirty="0"/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8281523-4B3E-2B7E-3C7A-683450649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/>
          <a:stretch/>
        </p:blipFill>
        <p:spPr bwMode="auto">
          <a:xfrm>
            <a:off x="1806335" y="1825822"/>
            <a:ext cx="2872570" cy="41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15766-76C1-E19C-FC1F-1C637AACBE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4" t="13220" r="45184" b="46856"/>
          <a:stretch/>
        </p:blipFill>
        <p:spPr>
          <a:xfrm>
            <a:off x="6807523" y="1977045"/>
            <a:ext cx="4134635" cy="2052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047DB9-3F85-279E-B96E-C5469ACDA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4" t="54904" r="66779" b="5550"/>
          <a:stretch/>
        </p:blipFill>
        <p:spPr>
          <a:xfrm>
            <a:off x="8891128" y="3975724"/>
            <a:ext cx="2037281" cy="1917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791133-FC5B-F197-2ADD-120D152E3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43" t="13220" r="22166" b="45500"/>
          <a:stretch/>
        </p:blipFill>
        <p:spPr>
          <a:xfrm>
            <a:off x="6876256" y="3916906"/>
            <a:ext cx="2014872" cy="205278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3518566-33A5-7AD3-E159-96DB143CDE11}"/>
              </a:ext>
            </a:extLst>
          </p:cNvPr>
          <p:cNvSpPr txBox="1">
            <a:spLocks/>
          </p:cNvSpPr>
          <p:nvPr/>
        </p:nvSpPr>
        <p:spPr>
          <a:xfrm>
            <a:off x="5871534" y="5951320"/>
            <a:ext cx="6155691" cy="4698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Type 1 Diabetes - Diabetic Ulcer</a:t>
            </a:r>
          </a:p>
          <a:p>
            <a:pPr algn="ctr"/>
            <a:r>
              <a:rPr lang="en-US" sz="16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4 months with non-healing ulcer. </a:t>
            </a:r>
            <a:br>
              <a:rPr lang="en-US" sz="16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sz="1100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Poppins" panose="00000500000000000000" pitchFamily="50" charset="0"/>
                <a:ea typeface="MS PGothic" panose="020B0600070205080204" pitchFamily="34" charset="-128"/>
                <a:cs typeface="Poppins" panose="00000500000000000000" pitchFamily="50" charset="0"/>
              </a:rPr>
              <a:t>3 CO2Lift Pro Treatments per week for 4 weeks</a:t>
            </a:r>
          </a:p>
          <a:p>
            <a:pPr>
              <a:defRPr/>
            </a:pPr>
            <a:endParaRPr lang="en-US" sz="2667" dirty="0"/>
          </a:p>
          <a:p>
            <a:pPr>
              <a:defRPr/>
            </a:pPr>
            <a:endParaRPr lang="en-US" sz="2667" dirty="0"/>
          </a:p>
          <a:p>
            <a:pPr>
              <a:defRPr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5189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EB8BC7-55B9-EC45-B91F-6DF5FAD8DB0B}"/>
              </a:ext>
            </a:extLst>
          </p:cNvPr>
          <p:cNvSpPr txBox="1"/>
          <p:nvPr/>
        </p:nvSpPr>
        <p:spPr>
          <a:xfrm>
            <a:off x="1504549" y="2157112"/>
            <a:ext cx="9408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 EVIDENCE: CO2LIFTV IMPACT ON VAGINAL TISSUE</a:t>
            </a:r>
            <a:endParaRPr lang="en-US" sz="1600" spc="300" baseline="30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92823-1246-3D40-AFD5-0B051F466E75}"/>
              </a:ext>
            </a:extLst>
          </p:cNvPr>
          <p:cNvSpPr txBox="1"/>
          <p:nvPr/>
        </p:nvSpPr>
        <p:spPr>
          <a:xfrm>
            <a:off x="1169672" y="5809924"/>
            <a:ext cx="404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4"/>
                </a:solidFill>
                <a:latin typeface="Futura-Light" panose="020B0400000000000000" pitchFamily="34" charset="0"/>
              </a:defRPr>
            </a:lvl1pPr>
          </a:lstStyle>
          <a:p>
            <a:pPr algn="ctr"/>
            <a:r>
              <a:rPr lang="en-US" b="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treatment: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pre-dominance of basal &amp; parabasal 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51545-98FF-2D4A-B044-0AE7B71BE53C}"/>
              </a:ext>
            </a:extLst>
          </p:cNvPr>
          <p:cNvSpPr txBox="1"/>
          <p:nvPr/>
        </p:nvSpPr>
        <p:spPr>
          <a:xfrm>
            <a:off x="6740095" y="5808079"/>
            <a:ext cx="404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 treatment (10X):  </a:t>
            </a:r>
            <a:r>
              <a:rPr lang="en-US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thicker epithelium with maturation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5941ACB-9A4B-8746-9160-572008E899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96301" y="6530663"/>
            <a:ext cx="10127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rgbClr val="6C6E71"/>
                </a:solidFill>
                <a:latin typeface="Futura-Light" panose="020B0400000000000000" pitchFamily="34" charset="0"/>
              </a:defRPr>
            </a:lvl1pPr>
          </a:lstStyle>
          <a:p>
            <a:pPr marL="230188" indent="-230188">
              <a:tabLst>
                <a:tab pos="0" algn="l"/>
              </a:tabLst>
            </a:pPr>
            <a:r>
              <a:rPr lang="en-US" sz="900" spc="-1" dirty="0">
                <a:solidFill>
                  <a:srgbClr val="888888"/>
                </a:solidFill>
                <a:ea typeface="Calibri"/>
              </a:rPr>
              <a:t>. </a:t>
            </a:r>
            <a:r>
              <a:rPr lang="en-US" sz="900" spc="-1" dirty="0">
                <a:solidFill>
                  <a:srgbClr val="888888"/>
                </a:solidFill>
              </a:rPr>
              <a:t>G. </a:t>
            </a:r>
            <a:r>
              <a:rPr lang="en-US" sz="900" spc="-1" dirty="0" err="1">
                <a:solidFill>
                  <a:srgbClr val="888888"/>
                </a:solidFill>
              </a:rPr>
              <a:t>Leibaschoff</a:t>
            </a:r>
            <a:r>
              <a:rPr lang="en-US" sz="900" spc="-1" dirty="0">
                <a:solidFill>
                  <a:srgbClr val="888888"/>
                </a:solidFill>
              </a:rPr>
              <a:t> et al.  A Pilot Randomized, Double-Blind, Placebo-Controlled </a:t>
            </a:r>
            <a:r>
              <a:rPr lang="en-US" sz="900" spc="-1" dirty="0" err="1">
                <a:solidFill>
                  <a:srgbClr val="888888"/>
                </a:solidFill>
              </a:rPr>
              <a:t>Clincal</a:t>
            </a:r>
            <a:r>
              <a:rPr lang="en-US" sz="900" spc="-1" dirty="0">
                <a:solidFill>
                  <a:srgbClr val="888888"/>
                </a:solidFill>
              </a:rPr>
              <a:t> Trial on the Efficacy and Safety of a Transdermal Gel that Delivers CO2 in the Treatment of Vulvovaginal Atrophy.  </a:t>
            </a:r>
            <a:r>
              <a:rPr lang="en-US" sz="900" u="sng" spc="-1" dirty="0">
                <a:solidFill>
                  <a:srgbClr val="888888"/>
                </a:solidFill>
              </a:rPr>
              <a:t>Surgical Technology International, </a:t>
            </a:r>
            <a:r>
              <a:rPr lang="en-US" sz="900" spc="-1" dirty="0">
                <a:solidFill>
                  <a:srgbClr val="888888"/>
                </a:solidFill>
              </a:rPr>
              <a:t>Volume 38</a:t>
            </a:r>
          </a:p>
          <a:p>
            <a:pPr marL="230188" indent="-230188">
              <a:tabLst>
                <a:tab pos="0" algn="l"/>
              </a:tabLst>
            </a:pPr>
            <a:r>
              <a:rPr lang="en-US" sz="900" spc="-1" dirty="0">
                <a:solidFill>
                  <a:srgbClr val="888888"/>
                </a:solidFill>
                <a:ea typeface="Calibri"/>
              </a:rPr>
              <a:t>  </a:t>
            </a:r>
            <a:endParaRPr lang="en-US" sz="900" spc="-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FCB217-A62C-D54E-AA08-DDD4FB6D041E}"/>
              </a:ext>
            </a:extLst>
          </p:cNvPr>
          <p:cNvSpPr txBox="1"/>
          <p:nvPr/>
        </p:nvSpPr>
        <p:spPr>
          <a:xfrm>
            <a:off x="202621" y="5392489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2"/>
              </a:solidFill>
              <a:latin typeface="American Typewriter" panose="02090604020004020304" pitchFamily="18" charset="77"/>
              <a:cs typeface="Futura" panose="020B0602020204020303" pitchFamily="34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933698-1C8B-9E48-8D0B-AE812B688F9F}"/>
              </a:ext>
            </a:extLst>
          </p:cNvPr>
          <p:cNvGrpSpPr/>
          <p:nvPr/>
        </p:nvGrpSpPr>
        <p:grpSpPr>
          <a:xfrm>
            <a:off x="1211327" y="2430734"/>
            <a:ext cx="9650093" cy="3211140"/>
            <a:chOff x="11980" y="1876712"/>
            <a:chExt cx="9194515" cy="29114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445B96-7540-2B44-892B-7F5DB110F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0" y="1876712"/>
              <a:ext cx="4058641" cy="29114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6FA03B-E14A-004D-845A-2CE124FF3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3712" y="1876712"/>
              <a:ext cx="4052783" cy="2911425"/>
            </a:xfrm>
            <a:prstGeom prst="rect">
              <a:avLst/>
            </a:prstGeom>
          </p:spPr>
        </p:pic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7F9DB53D-BEA8-4748-A382-CECE37709C55}"/>
              </a:ext>
            </a:extLst>
          </p:cNvPr>
          <p:cNvSpPr/>
          <p:nvPr/>
        </p:nvSpPr>
        <p:spPr>
          <a:xfrm rot="19227998">
            <a:off x="5586062" y="3610823"/>
            <a:ext cx="505610" cy="548949"/>
          </a:xfrm>
          <a:custGeom>
            <a:avLst/>
            <a:gdLst>
              <a:gd name="connsiteX0" fmla="*/ 759262 w 784119"/>
              <a:gd name="connsiteY0" fmla="*/ 24858 h 908912"/>
              <a:gd name="connsiteX1" fmla="*/ 784119 w 784119"/>
              <a:gd name="connsiteY1" fmla="*/ 84868 h 908912"/>
              <a:gd name="connsiteX2" fmla="*/ 784119 w 784119"/>
              <a:gd name="connsiteY2" fmla="*/ 695756 h 908912"/>
              <a:gd name="connsiteX3" fmla="*/ 777450 w 784119"/>
              <a:gd name="connsiteY3" fmla="*/ 728791 h 908912"/>
              <a:gd name="connsiteX4" fmla="*/ 761411 w 784119"/>
              <a:gd name="connsiteY4" fmla="*/ 752578 h 908912"/>
              <a:gd name="connsiteX5" fmla="*/ 760893 w 784119"/>
              <a:gd name="connsiteY5" fmla="*/ 753804 h 908912"/>
              <a:gd name="connsiteX6" fmla="*/ 759939 w 784119"/>
              <a:gd name="connsiteY6" fmla="*/ 754761 h 908912"/>
              <a:gd name="connsiteX7" fmla="*/ 759262 w 784119"/>
              <a:gd name="connsiteY7" fmla="*/ 755767 h 908912"/>
              <a:gd name="connsiteX8" fmla="*/ 758271 w 784119"/>
              <a:gd name="connsiteY8" fmla="*/ 756434 h 908912"/>
              <a:gd name="connsiteX9" fmla="*/ 737922 w 784119"/>
              <a:gd name="connsiteY9" fmla="*/ 776844 h 908912"/>
              <a:gd name="connsiteX10" fmla="*/ 706788 w 784119"/>
              <a:gd name="connsiteY10" fmla="*/ 789746 h 908912"/>
              <a:gd name="connsiteX11" fmla="*/ 107320 w 784119"/>
              <a:gd name="connsiteY11" fmla="*/ 907310 h 908912"/>
              <a:gd name="connsiteX12" fmla="*/ 7706 w 784119"/>
              <a:gd name="connsiteY12" fmla="*/ 840362 h 908912"/>
              <a:gd name="connsiteX13" fmla="*/ 1602 w 784119"/>
              <a:gd name="connsiteY13" fmla="*/ 809242 h 908912"/>
              <a:gd name="connsiteX14" fmla="*/ 68551 w 784119"/>
              <a:gd name="connsiteY14" fmla="*/ 709627 h 908912"/>
              <a:gd name="connsiteX15" fmla="*/ 582670 w 784119"/>
              <a:gd name="connsiteY15" fmla="*/ 608801 h 908912"/>
              <a:gd name="connsiteX16" fmla="*/ 582670 w 784119"/>
              <a:gd name="connsiteY16" fmla="*/ 84868 h 908912"/>
              <a:gd name="connsiteX17" fmla="*/ 667538 w 784119"/>
              <a:gd name="connsiteY17" fmla="*/ 0 h 908912"/>
              <a:gd name="connsiteX18" fmla="*/ 699251 w 784119"/>
              <a:gd name="connsiteY18" fmla="*/ 0 h 908912"/>
              <a:gd name="connsiteX19" fmla="*/ 759262 w 784119"/>
              <a:gd name="connsiteY19" fmla="*/ 24858 h 90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19" h="908912">
                <a:moveTo>
                  <a:pt x="759262" y="24858"/>
                </a:moveTo>
                <a:cubicBezTo>
                  <a:pt x="774620" y="40215"/>
                  <a:pt x="784119" y="61433"/>
                  <a:pt x="784119" y="84868"/>
                </a:cubicBezTo>
                <a:lnTo>
                  <a:pt x="784119" y="695756"/>
                </a:lnTo>
                <a:cubicBezTo>
                  <a:pt x="784119" y="707474"/>
                  <a:pt x="781744" y="718637"/>
                  <a:pt x="777450" y="728791"/>
                </a:cubicBezTo>
                <a:lnTo>
                  <a:pt x="761411" y="752578"/>
                </a:lnTo>
                <a:lnTo>
                  <a:pt x="760893" y="753804"/>
                </a:lnTo>
                <a:lnTo>
                  <a:pt x="759939" y="754761"/>
                </a:lnTo>
                <a:lnTo>
                  <a:pt x="759262" y="755767"/>
                </a:lnTo>
                <a:lnTo>
                  <a:pt x="758271" y="756434"/>
                </a:lnTo>
                <a:lnTo>
                  <a:pt x="737922" y="776844"/>
                </a:lnTo>
                <a:cubicBezTo>
                  <a:pt x="728785" y="783012"/>
                  <a:pt x="718287" y="787491"/>
                  <a:pt x="706788" y="789746"/>
                </a:cubicBezTo>
                <a:lnTo>
                  <a:pt x="107320" y="907310"/>
                </a:lnTo>
                <a:cubicBezTo>
                  <a:pt x="61325" y="916331"/>
                  <a:pt x="16726" y="886356"/>
                  <a:pt x="7706" y="840362"/>
                </a:cubicBezTo>
                <a:lnTo>
                  <a:pt x="1602" y="809242"/>
                </a:lnTo>
                <a:cubicBezTo>
                  <a:pt x="-7418" y="763247"/>
                  <a:pt x="22556" y="718648"/>
                  <a:pt x="68551" y="709627"/>
                </a:cubicBezTo>
                <a:lnTo>
                  <a:pt x="582670" y="608801"/>
                </a:lnTo>
                <a:lnTo>
                  <a:pt x="582670" y="84868"/>
                </a:lnTo>
                <a:cubicBezTo>
                  <a:pt x="582670" y="37997"/>
                  <a:pt x="620667" y="0"/>
                  <a:pt x="667538" y="0"/>
                </a:cubicBezTo>
                <a:lnTo>
                  <a:pt x="699251" y="0"/>
                </a:lnTo>
                <a:cubicBezTo>
                  <a:pt x="722686" y="0"/>
                  <a:pt x="743903" y="9499"/>
                  <a:pt x="759262" y="24858"/>
                </a:cubicBezTo>
                <a:close/>
              </a:path>
            </a:pathLst>
          </a:custGeom>
          <a:solidFill>
            <a:srgbClr val="D0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D0AA85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13170CF-E198-1E42-925E-CC96BE5FAE49}"/>
              </a:ext>
            </a:extLst>
          </p:cNvPr>
          <p:cNvSpPr/>
          <p:nvPr/>
        </p:nvSpPr>
        <p:spPr>
          <a:xfrm rot="19227998">
            <a:off x="5866208" y="3604287"/>
            <a:ext cx="505610" cy="548949"/>
          </a:xfrm>
          <a:custGeom>
            <a:avLst/>
            <a:gdLst>
              <a:gd name="connsiteX0" fmla="*/ 759262 w 784119"/>
              <a:gd name="connsiteY0" fmla="*/ 24858 h 908912"/>
              <a:gd name="connsiteX1" fmla="*/ 784119 w 784119"/>
              <a:gd name="connsiteY1" fmla="*/ 84868 h 908912"/>
              <a:gd name="connsiteX2" fmla="*/ 784119 w 784119"/>
              <a:gd name="connsiteY2" fmla="*/ 695756 h 908912"/>
              <a:gd name="connsiteX3" fmla="*/ 777450 w 784119"/>
              <a:gd name="connsiteY3" fmla="*/ 728791 h 908912"/>
              <a:gd name="connsiteX4" fmla="*/ 761411 w 784119"/>
              <a:gd name="connsiteY4" fmla="*/ 752578 h 908912"/>
              <a:gd name="connsiteX5" fmla="*/ 760893 w 784119"/>
              <a:gd name="connsiteY5" fmla="*/ 753804 h 908912"/>
              <a:gd name="connsiteX6" fmla="*/ 759939 w 784119"/>
              <a:gd name="connsiteY6" fmla="*/ 754761 h 908912"/>
              <a:gd name="connsiteX7" fmla="*/ 759262 w 784119"/>
              <a:gd name="connsiteY7" fmla="*/ 755767 h 908912"/>
              <a:gd name="connsiteX8" fmla="*/ 758271 w 784119"/>
              <a:gd name="connsiteY8" fmla="*/ 756434 h 908912"/>
              <a:gd name="connsiteX9" fmla="*/ 737922 w 784119"/>
              <a:gd name="connsiteY9" fmla="*/ 776844 h 908912"/>
              <a:gd name="connsiteX10" fmla="*/ 706788 w 784119"/>
              <a:gd name="connsiteY10" fmla="*/ 789746 h 908912"/>
              <a:gd name="connsiteX11" fmla="*/ 107320 w 784119"/>
              <a:gd name="connsiteY11" fmla="*/ 907310 h 908912"/>
              <a:gd name="connsiteX12" fmla="*/ 7706 w 784119"/>
              <a:gd name="connsiteY12" fmla="*/ 840362 h 908912"/>
              <a:gd name="connsiteX13" fmla="*/ 1602 w 784119"/>
              <a:gd name="connsiteY13" fmla="*/ 809242 h 908912"/>
              <a:gd name="connsiteX14" fmla="*/ 68551 w 784119"/>
              <a:gd name="connsiteY14" fmla="*/ 709627 h 908912"/>
              <a:gd name="connsiteX15" fmla="*/ 582670 w 784119"/>
              <a:gd name="connsiteY15" fmla="*/ 608801 h 908912"/>
              <a:gd name="connsiteX16" fmla="*/ 582670 w 784119"/>
              <a:gd name="connsiteY16" fmla="*/ 84868 h 908912"/>
              <a:gd name="connsiteX17" fmla="*/ 667538 w 784119"/>
              <a:gd name="connsiteY17" fmla="*/ 0 h 908912"/>
              <a:gd name="connsiteX18" fmla="*/ 699251 w 784119"/>
              <a:gd name="connsiteY18" fmla="*/ 0 h 908912"/>
              <a:gd name="connsiteX19" fmla="*/ 759262 w 784119"/>
              <a:gd name="connsiteY19" fmla="*/ 24858 h 90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19" h="908912">
                <a:moveTo>
                  <a:pt x="759262" y="24858"/>
                </a:moveTo>
                <a:cubicBezTo>
                  <a:pt x="774620" y="40215"/>
                  <a:pt x="784119" y="61433"/>
                  <a:pt x="784119" y="84868"/>
                </a:cubicBezTo>
                <a:lnTo>
                  <a:pt x="784119" y="695756"/>
                </a:lnTo>
                <a:cubicBezTo>
                  <a:pt x="784119" y="707474"/>
                  <a:pt x="781744" y="718637"/>
                  <a:pt x="777450" y="728791"/>
                </a:cubicBezTo>
                <a:lnTo>
                  <a:pt x="761411" y="752578"/>
                </a:lnTo>
                <a:lnTo>
                  <a:pt x="760893" y="753804"/>
                </a:lnTo>
                <a:lnTo>
                  <a:pt x="759939" y="754761"/>
                </a:lnTo>
                <a:lnTo>
                  <a:pt x="759262" y="755767"/>
                </a:lnTo>
                <a:lnTo>
                  <a:pt x="758271" y="756434"/>
                </a:lnTo>
                <a:lnTo>
                  <a:pt x="737922" y="776844"/>
                </a:lnTo>
                <a:cubicBezTo>
                  <a:pt x="728785" y="783012"/>
                  <a:pt x="718287" y="787491"/>
                  <a:pt x="706788" y="789746"/>
                </a:cubicBezTo>
                <a:lnTo>
                  <a:pt x="107320" y="907310"/>
                </a:lnTo>
                <a:cubicBezTo>
                  <a:pt x="61325" y="916331"/>
                  <a:pt x="16726" y="886356"/>
                  <a:pt x="7706" y="840362"/>
                </a:cubicBezTo>
                <a:lnTo>
                  <a:pt x="1602" y="809242"/>
                </a:lnTo>
                <a:cubicBezTo>
                  <a:pt x="-7418" y="763247"/>
                  <a:pt x="22556" y="718648"/>
                  <a:pt x="68551" y="709627"/>
                </a:cubicBezTo>
                <a:lnTo>
                  <a:pt x="582670" y="608801"/>
                </a:lnTo>
                <a:lnTo>
                  <a:pt x="582670" y="84868"/>
                </a:lnTo>
                <a:cubicBezTo>
                  <a:pt x="582670" y="37997"/>
                  <a:pt x="620667" y="0"/>
                  <a:pt x="667538" y="0"/>
                </a:cubicBezTo>
                <a:lnTo>
                  <a:pt x="699251" y="0"/>
                </a:lnTo>
                <a:cubicBezTo>
                  <a:pt x="722686" y="0"/>
                  <a:pt x="743903" y="9499"/>
                  <a:pt x="759262" y="24858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D3F3BD-4AF4-04B2-96FF-8F7B9ECB2AD0}"/>
              </a:ext>
            </a:extLst>
          </p:cNvPr>
          <p:cNvSpPr txBox="1">
            <a:spLocks/>
          </p:cNvSpPr>
          <p:nvPr/>
        </p:nvSpPr>
        <p:spPr>
          <a:xfrm>
            <a:off x="298926" y="289540"/>
            <a:ext cx="10384866" cy="58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VULA / VAGINAL ATROPHY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3E3E3-46B5-5671-D9B4-C07E440AAA83}"/>
              </a:ext>
            </a:extLst>
          </p:cNvPr>
          <p:cNvSpPr txBox="1"/>
          <p:nvPr/>
        </p:nvSpPr>
        <p:spPr>
          <a:xfrm>
            <a:off x="298925" y="947793"/>
            <a:ext cx="6155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D0A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algn="l"/>
            <a:r>
              <a:rPr lang="en-US" sz="1600" spc="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suggest that the transdermal CO2 gel is beneficial for affected tissues in VVA and reduces the signs and symptoms of GSM.</a:t>
            </a:r>
            <a:endParaRPr lang="en-US" altLang="en-US" sz="16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51C17-B382-D3C4-5DEB-B8D7F5426F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0959" t="42487" r="57838" b="27660"/>
          <a:stretch/>
        </p:blipFill>
        <p:spPr>
          <a:xfrm>
            <a:off x="8243852" y="109631"/>
            <a:ext cx="3559266" cy="19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3218"/>
      </p:ext>
    </p:extLst>
  </p:cSld>
  <p:clrMapOvr>
    <a:masterClrMapping/>
  </p:clrMapOvr>
</p:sld>
</file>

<file path=ppt/theme/theme1.xml><?xml version="1.0" encoding="utf-8"?>
<a:theme xmlns:a="http://schemas.openxmlformats.org/drawingml/2006/main" name="Lumisque">
  <a:themeElements>
    <a:clrScheme name="Custom 62">
      <a:dk1>
        <a:srgbClr val="868788"/>
      </a:dk1>
      <a:lt1>
        <a:srgbClr val="FFFFFF"/>
      </a:lt1>
      <a:dk2>
        <a:srgbClr val="D57B85"/>
      </a:dk2>
      <a:lt2>
        <a:srgbClr val="E7E6E6"/>
      </a:lt2>
      <a:accent1>
        <a:srgbClr val="B7C7D9"/>
      </a:accent1>
      <a:accent2>
        <a:srgbClr val="D6A7A1"/>
      </a:accent2>
      <a:accent3>
        <a:srgbClr val="E5DBCF"/>
      </a:accent3>
      <a:accent4>
        <a:srgbClr val="616367"/>
      </a:accent4>
      <a:accent5>
        <a:srgbClr val="CCA581"/>
      </a:accent5>
      <a:accent6>
        <a:srgbClr val="E4E5E4"/>
      </a:accent6>
      <a:hlink>
        <a:srgbClr val="777877"/>
      </a:hlink>
      <a:folHlink>
        <a:srgbClr val="D6A7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sque presentation - tj" id="{3ED327B4-B3C4-3641-B98A-2D1DC3983C0A}" vid="{70AE4E92-F1F0-1A44-9169-916CBB283FE0}"/>
    </a:ext>
  </a:extLst>
</a:theme>
</file>

<file path=ppt/theme/theme2.xml><?xml version="1.0" encoding="utf-8"?>
<a:theme xmlns:a="http://schemas.openxmlformats.org/drawingml/2006/main" name="1_Lumisque">
  <a:themeElements>
    <a:clrScheme name="Custom 62">
      <a:dk1>
        <a:srgbClr val="868788"/>
      </a:dk1>
      <a:lt1>
        <a:srgbClr val="FFFFFF"/>
      </a:lt1>
      <a:dk2>
        <a:srgbClr val="D57B85"/>
      </a:dk2>
      <a:lt2>
        <a:srgbClr val="E7E6E6"/>
      </a:lt2>
      <a:accent1>
        <a:srgbClr val="B7C7D9"/>
      </a:accent1>
      <a:accent2>
        <a:srgbClr val="D6A7A1"/>
      </a:accent2>
      <a:accent3>
        <a:srgbClr val="E5DBCF"/>
      </a:accent3>
      <a:accent4>
        <a:srgbClr val="616367"/>
      </a:accent4>
      <a:accent5>
        <a:srgbClr val="CCA581"/>
      </a:accent5>
      <a:accent6>
        <a:srgbClr val="E4E5E4"/>
      </a:accent6>
      <a:hlink>
        <a:srgbClr val="777877"/>
      </a:hlink>
      <a:folHlink>
        <a:srgbClr val="D6A7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sque presentation - tj" id="{3ED327B4-B3C4-3641-B98A-2D1DC3983C0A}" vid="{70AE4E92-F1F0-1A44-9169-916CBB283F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53844</TotalTime>
  <Words>647</Words>
  <Application>Microsoft Office PowerPoint</Application>
  <PresentationFormat>Widescreen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American Typewriter</vt:lpstr>
      <vt:lpstr>Arial</vt:lpstr>
      <vt:lpstr>Calibri</vt:lpstr>
      <vt:lpstr>Futura-Light</vt:lpstr>
      <vt:lpstr>Helvetica</vt:lpstr>
      <vt:lpstr>Poppins</vt:lpstr>
      <vt:lpstr>System Font Regular</vt:lpstr>
      <vt:lpstr>Lumisque</vt:lpstr>
      <vt:lpstr>1_Lumisque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thewy</dc:creator>
  <dc:description/>
  <cp:lastModifiedBy>Lauren Dudek</cp:lastModifiedBy>
  <cp:revision>171</cp:revision>
  <dcterms:modified xsi:type="dcterms:W3CDTF">2023-05-10T16:42:10Z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